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74" r:id="rId5"/>
  </p:sldMasterIdLst>
  <p:notesMasterIdLst>
    <p:notesMasterId r:id="rId8"/>
  </p:notesMasterIdLst>
  <p:sldIdLst>
    <p:sldId id="1080" r:id="rId6"/>
    <p:sldId id="1177" r:id="rId7"/>
  </p:sldIdLst>
  <p:sldSz cx="7559675" cy="9683750"/>
  <p:notesSz cx="6858000" cy="9144000"/>
  <p:defaultTextStyle>
    <a:defPPr>
      <a:defRPr lang="es-CO"/>
    </a:defPPr>
    <a:lvl1pPr marL="0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1pPr>
    <a:lvl2pPr marL="492633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2pPr>
    <a:lvl3pPr marL="985266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3pPr>
    <a:lvl4pPr marL="1477899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4pPr>
    <a:lvl5pPr marL="1970532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5pPr>
    <a:lvl6pPr marL="2463165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6pPr>
    <a:lvl7pPr marL="2955798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7pPr>
    <a:lvl8pPr marL="3448431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8pPr>
    <a:lvl9pPr marL="3941064" algn="l" defTabSz="985266" rtl="0" eaLnBrk="1" latinLnBrk="0" hangingPunct="1">
      <a:defRPr sz="19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2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84D7DA-D4F0-4CB5-A954-8D3687E6A7F7}" v="13" dt="2024-12-11T18:48:21.9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29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D. Sandra Patricia Coba Anzola" userId="edaeb17b-facb-468a-9401-5a9ad51477a1" providerId="ADAL" clId="{6A84D7DA-D4F0-4CB5-A954-8D3687E6A7F7}"/>
    <pc:docChg chg="undo custSel delSld modSld">
      <pc:chgData name="PD. Sandra Patricia Coba Anzola" userId="edaeb17b-facb-468a-9401-5a9ad51477a1" providerId="ADAL" clId="{6A84D7DA-D4F0-4CB5-A954-8D3687E6A7F7}" dt="2024-12-11T18:48:22.359" v="347" actId="478"/>
      <pc:docMkLst>
        <pc:docMk/>
      </pc:docMkLst>
      <pc:sldChg chg="modSp mod">
        <pc:chgData name="PD. Sandra Patricia Coba Anzola" userId="edaeb17b-facb-468a-9401-5a9ad51477a1" providerId="ADAL" clId="{6A84D7DA-D4F0-4CB5-A954-8D3687E6A7F7}" dt="2024-12-11T18:37:18.119" v="18" actId="20577"/>
        <pc:sldMkLst>
          <pc:docMk/>
          <pc:sldMk cId="3018629367" sldId="1080"/>
        </pc:sldMkLst>
        <pc:spChg chg="mod">
          <ac:chgData name="PD. Sandra Patricia Coba Anzola" userId="edaeb17b-facb-468a-9401-5a9ad51477a1" providerId="ADAL" clId="{6A84D7DA-D4F0-4CB5-A954-8D3687E6A7F7}" dt="2024-12-11T18:37:18.119" v="18" actId="20577"/>
          <ac:spMkLst>
            <pc:docMk/>
            <pc:sldMk cId="3018629367" sldId="1080"/>
            <ac:spMk id="5" creationId="{629A31FA-C0F3-B120-A867-AC561A30252E}"/>
          </ac:spMkLst>
        </pc:spChg>
      </pc:sldChg>
      <pc:sldChg chg="del">
        <pc:chgData name="PD. Sandra Patricia Coba Anzola" userId="edaeb17b-facb-468a-9401-5a9ad51477a1" providerId="ADAL" clId="{6A84D7DA-D4F0-4CB5-A954-8D3687E6A7F7}" dt="2024-12-11T18:42:58.944" v="233" actId="47"/>
        <pc:sldMkLst>
          <pc:docMk/>
          <pc:sldMk cId="2599783360" sldId="1176"/>
        </pc:sldMkLst>
      </pc:sldChg>
      <pc:sldChg chg="addSp delSp modSp mod">
        <pc:chgData name="PD. Sandra Patricia Coba Anzola" userId="edaeb17b-facb-468a-9401-5a9ad51477a1" providerId="ADAL" clId="{6A84D7DA-D4F0-4CB5-A954-8D3687E6A7F7}" dt="2024-12-11T18:48:22.359" v="347" actId="478"/>
        <pc:sldMkLst>
          <pc:docMk/>
          <pc:sldMk cId="2923175165" sldId="1177"/>
        </pc:sldMkLst>
        <pc:spChg chg="mod">
          <ac:chgData name="PD. Sandra Patricia Coba Anzola" userId="edaeb17b-facb-468a-9401-5a9ad51477a1" providerId="ADAL" clId="{6A84D7DA-D4F0-4CB5-A954-8D3687E6A7F7}" dt="2024-12-11T18:44:03.269" v="281" actId="20577"/>
          <ac:spMkLst>
            <pc:docMk/>
            <pc:sldMk cId="2923175165" sldId="1177"/>
            <ac:spMk id="4" creationId="{00000000-0000-0000-0000-000000000000}"/>
          </ac:spMkLst>
        </pc:spChg>
        <pc:spChg chg="add mod">
          <ac:chgData name="PD. Sandra Patricia Coba Anzola" userId="edaeb17b-facb-468a-9401-5a9ad51477a1" providerId="ADAL" clId="{6A84D7DA-D4F0-4CB5-A954-8D3687E6A7F7}" dt="2024-12-11T18:43:55.758" v="279" actId="255"/>
          <ac:spMkLst>
            <pc:docMk/>
            <pc:sldMk cId="2923175165" sldId="1177"/>
            <ac:spMk id="5" creationId="{55A59464-CDB8-6536-DBDA-10ECD426DC10}"/>
          </ac:spMkLst>
        </pc:spChg>
        <pc:spChg chg="add mod">
          <ac:chgData name="PD. Sandra Patricia Coba Anzola" userId="edaeb17b-facb-468a-9401-5a9ad51477a1" providerId="ADAL" clId="{6A84D7DA-D4F0-4CB5-A954-8D3687E6A7F7}" dt="2024-12-11T18:44:56.543" v="334" actId="113"/>
          <ac:spMkLst>
            <pc:docMk/>
            <pc:sldMk cId="2923175165" sldId="1177"/>
            <ac:spMk id="6" creationId="{F5CCB8EA-04E9-B446-D9D4-36214374076B}"/>
          </ac:spMkLst>
        </pc:spChg>
        <pc:spChg chg="mod">
          <ac:chgData name="PD. Sandra Patricia Coba Anzola" userId="edaeb17b-facb-468a-9401-5a9ad51477a1" providerId="ADAL" clId="{6A84D7DA-D4F0-4CB5-A954-8D3687E6A7F7}" dt="2024-12-11T18:39:26.086" v="228" actId="20577"/>
          <ac:spMkLst>
            <pc:docMk/>
            <pc:sldMk cId="2923175165" sldId="1177"/>
            <ac:spMk id="7" creationId="{E683DF8C-2C2F-4169-BA53-C801134A25D9}"/>
          </ac:spMkLst>
        </pc:spChg>
        <pc:graphicFrameChg chg="add mod">
          <ac:chgData name="PD. Sandra Patricia Coba Anzola" userId="edaeb17b-facb-468a-9401-5a9ad51477a1" providerId="ADAL" clId="{6A84D7DA-D4F0-4CB5-A954-8D3687E6A7F7}" dt="2024-12-11T18:42:43.847" v="229"/>
          <ac:graphicFrameMkLst>
            <pc:docMk/>
            <pc:sldMk cId="2923175165" sldId="1177"/>
            <ac:graphicFrameMk id="2" creationId="{D55A1CB4-F69D-7AE9-9353-E216D1050FA8}"/>
          </ac:graphicFrameMkLst>
        </pc:graphicFrameChg>
        <pc:graphicFrameChg chg="add del mod">
          <ac:chgData name="PD. Sandra Patricia Coba Anzola" userId="edaeb17b-facb-468a-9401-5a9ad51477a1" providerId="ADAL" clId="{6A84D7DA-D4F0-4CB5-A954-8D3687E6A7F7}" dt="2024-12-11T18:45:00.175" v="335" actId="478"/>
          <ac:graphicFrameMkLst>
            <pc:docMk/>
            <pc:sldMk cId="2923175165" sldId="1177"/>
            <ac:graphicFrameMk id="3" creationId="{CC32C107-C293-7054-750A-B8053EB32604}"/>
          </ac:graphicFrameMkLst>
        </pc:graphicFrameChg>
        <pc:graphicFrameChg chg="add del mod">
          <ac:chgData name="PD. Sandra Patricia Coba Anzola" userId="edaeb17b-facb-468a-9401-5a9ad51477a1" providerId="ADAL" clId="{6A84D7DA-D4F0-4CB5-A954-8D3687E6A7F7}" dt="2024-12-11T18:47:42.345" v="340" actId="21"/>
          <ac:graphicFrameMkLst>
            <pc:docMk/>
            <pc:sldMk cId="2923175165" sldId="1177"/>
            <ac:graphicFrameMk id="8" creationId="{EA851C9E-FE6A-66E5-4ECE-A0F0503DF5AE}"/>
          </ac:graphicFrameMkLst>
        </pc:graphicFrameChg>
        <pc:graphicFrameChg chg="add del mod">
          <ac:chgData name="PD. Sandra Patricia Coba Anzola" userId="edaeb17b-facb-468a-9401-5a9ad51477a1" providerId="ADAL" clId="{6A84D7DA-D4F0-4CB5-A954-8D3687E6A7F7}" dt="2024-12-11T18:48:22.359" v="347" actId="478"/>
          <ac:graphicFrameMkLst>
            <pc:docMk/>
            <pc:sldMk cId="2923175165" sldId="1177"/>
            <ac:graphicFrameMk id="9" creationId="{B4B35A15-906F-CA10-5E7D-31FAECD505D2}"/>
          </ac:graphicFrameMkLst>
        </pc:graphicFrameChg>
        <pc:graphicFrameChg chg="add mod">
          <ac:chgData name="PD. Sandra Patricia Coba Anzola" userId="edaeb17b-facb-468a-9401-5a9ad51477a1" providerId="ADAL" clId="{6A84D7DA-D4F0-4CB5-A954-8D3687E6A7F7}" dt="2024-12-11T18:48:19.578" v="346"/>
          <ac:graphicFrameMkLst>
            <pc:docMk/>
            <pc:sldMk cId="2923175165" sldId="1177"/>
            <ac:graphicFrameMk id="10" creationId="{8D3D69BF-F935-8918-DAFB-CB9687535742}"/>
          </ac:graphicFrameMkLst>
        </pc:graphicFrameChg>
      </pc:sldChg>
      <pc:sldChg chg="del">
        <pc:chgData name="PD. Sandra Patricia Coba Anzola" userId="edaeb17b-facb-468a-9401-5a9ad51477a1" providerId="ADAL" clId="{6A84D7DA-D4F0-4CB5-A954-8D3687E6A7F7}" dt="2024-12-11T18:42:58.944" v="233" actId="47"/>
        <pc:sldMkLst>
          <pc:docMk/>
          <pc:sldMk cId="3167963560" sldId="11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34969-CF96-4565-8775-7DF26697A13E}" type="datetimeFigureOut">
              <a:rPr lang="es-CO" smtClean="0"/>
              <a:t>11/12/2024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1143000"/>
            <a:ext cx="2409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AE798-0E3D-418F-B39C-0C2204EFDB8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55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81238" y="1162050"/>
            <a:ext cx="2447925" cy="31369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46618-F305-4CC7-985C-569DC609B9D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461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427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584819"/>
            <a:ext cx="6425724" cy="3371380"/>
          </a:xfrm>
        </p:spPr>
        <p:txBody>
          <a:bodyPr anchor="b"/>
          <a:lstStyle>
            <a:lvl1pPr algn="ctr">
              <a:defRPr sz="4766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086212"/>
            <a:ext cx="5669756" cy="2337998"/>
          </a:xfrm>
        </p:spPr>
        <p:txBody>
          <a:bodyPr/>
          <a:lstStyle>
            <a:lvl1pPr marL="0" indent="0" algn="ctr">
              <a:buNone/>
              <a:defRPr sz="1906"/>
            </a:lvl1pPr>
            <a:lvl2pPr marL="363136" indent="0" algn="ctr">
              <a:buNone/>
              <a:defRPr sz="1589"/>
            </a:lvl2pPr>
            <a:lvl3pPr marL="726271" indent="0" algn="ctr">
              <a:buNone/>
              <a:defRPr sz="1430"/>
            </a:lvl3pPr>
            <a:lvl4pPr marL="1089407" indent="0" algn="ctr">
              <a:buNone/>
              <a:defRPr sz="1271"/>
            </a:lvl4pPr>
            <a:lvl5pPr marL="1452542" indent="0" algn="ctr">
              <a:buNone/>
              <a:defRPr sz="1271"/>
            </a:lvl5pPr>
            <a:lvl6pPr marL="1815678" indent="0" algn="ctr">
              <a:buNone/>
              <a:defRPr sz="1271"/>
            </a:lvl6pPr>
            <a:lvl7pPr marL="2178814" indent="0" algn="ctr">
              <a:buNone/>
              <a:defRPr sz="1271"/>
            </a:lvl7pPr>
            <a:lvl8pPr marL="2541949" indent="0" algn="ctr">
              <a:buNone/>
              <a:defRPr sz="1271"/>
            </a:lvl8pPr>
            <a:lvl9pPr marL="2905085" indent="0" algn="ctr">
              <a:buNone/>
              <a:defRPr sz="1271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11/12/2024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308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21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15572"/>
            <a:ext cx="6520220" cy="1871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577850"/>
            <a:ext cx="6520220" cy="6144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8975404"/>
            <a:ext cx="1700927" cy="515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AF0B1-10DE-48D6-B00D-11D9E10F0C39}" type="datetimeFigureOut">
              <a:rPr lang="es-CO" smtClean="0"/>
              <a:t>11/12/2024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8975404"/>
            <a:ext cx="2551390" cy="515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8975404"/>
            <a:ext cx="1700927" cy="5155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08213-5FD0-4E07-BE8F-0824657891BB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"/>
            <a:ext cx="7559675" cy="96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6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19113" y="515938"/>
            <a:ext cx="6521450" cy="187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19113" y="2578100"/>
            <a:ext cx="6521450" cy="614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519113" y="8975725"/>
            <a:ext cx="1701800" cy="515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1E9CD-0AFE-468F-9E59-256558CD0F55}" type="datetimeFigureOut">
              <a:rPr lang="es-CO" smtClean="0"/>
              <a:t>11/12/2024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503488" y="8975725"/>
            <a:ext cx="2552700" cy="515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5338763" y="8975725"/>
            <a:ext cx="1701800" cy="515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9A31-959A-4F88-9CBA-5DE704CD69F1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"/>
            <a:ext cx="7559675" cy="96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5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29A31FA-C0F3-B120-A867-AC561A30252E}"/>
              </a:ext>
            </a:extLst>
          </p:cNvPr>
          <p:cNvSpPr txBox="1"/>
          <p:nvPr/>
        </p:nvSpPr>
        <p:spPr>
          <a:xfrm>
            <a:off x="509957" y="464820"/>
            <a:ext cx="6584950" cy="825604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012" b="1" dirty="0">
                <a:latin typeface="Arial" panose="020B0604020202020204" pitchFamily="34" charset="0"/>
                <a:cs typeface="Arial" panose="020B0604020202020204" pitchFamily="34" charset="0"/>
              </a:rPr>
              <a:t>MINISTERIO DE DEFENSA NACIONAL</a:t>
            </a:r>
          </a:p>
          <a:p>
            <a:pPr algn="ctr"/>
            <a:r>
              <a:rPr lang="es-MX" sz="2012" b="1" dirty="0">
                <a:latin typeface="Arial" panose="020B0604020202020204" pitchFamily="34" charset="0"/>
                <a:cs typeface="Arial" panose="020B0604020202020204" pitchFamily="34" charset="0"/>
              </a:rPr>
              <a:t>COMANDO GENERAL DE LAS FUERZAS MILITARES</a:t>
            </a:r>
          </a:p>
          <a:p>
            <a:pPr algn="ctr"/>
            <a:r>
              <a:rPr lang="es-MX" sz="2012" b="1" dirty="0">
                <a:latin typeface="Arial" panose="020B0604020202020204" pitchFamily="34" charset="0"/>
                <a:cs typeface="Arial" panose="020B0604020202020204" pitchFamily="34" charset="0"/>
              </a:rPr>
              <a:t>DIRECCIÓN GENERAL DE SANIDAD MILITAR</a:t>
            </a: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05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965" b="1" dirty="0">
                <a:latin typeface="Arial" panose="020B0604020202020204" pitchFamily="34" charset="0"/>
                <a:cs typeface="Arial" panose="020B0604020202020204" pitchFamily="34" charset="0"/>
              </a:rPr>
              <a:t>GRUPO TALENTO HUMANO </a:t>
            </a:r>
          </a:p>
          <a:p>
            <a:pPr algn="ctr"/>
            <a:endParaRPr lang="es-MX" sz="29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FC36338-24DD-D8BA-E5C3-7DA7594F58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4" t="4392" r="7055" b="-12"/>
          <a:stretch/>
        </p:blipFill>
        <p:spPr bwMode="auto">
          <a:xfrm>
            <a:off x="1800788" y="2771570"/>
            <a:ext cx="4003289" cy="36757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8629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263316" y="1816770"/>
            <a:ext cx="550151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2800" b="1" dirty="0">
                <a:solidFill>
                  <a:srgbClr val="3E2A6F"/>
                </a:solidFill>
                <a:cs typeface="Calibri"/>
              </a:rPr>
              <a:t>01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E683DF8C-2C2F-4169-BA53-C801134A25D9}"/>
              </a:ext>
            </a:extLst>
          </p:cNvPr>
          <p:cNvSpPr txBox="1">
            <a:spLocks/>
          </p:cNvSpPr>
          <p:nvPr/>
        </p:nvSpPr>
        <p:spPr>
          <a:xfrm>
            <a:off x="2039430" y="1732647"/>
            <a:ext cx="5348922" cy="307100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20B0604020202020204" pitchFamily="34" charset="0"/>
              <a:buChar char="q"/>
            </a:pPr>
            <a:r>
              <a:rPr lang="es-ES" sz="2000" dirty="0">
                <a:latin typeface="+mj-lt"/>
                <a:cs typeface="Calibri Light" panose="020F0302020204030204"/>
              </a:rPr>
              <a:t>Se presenta la estadística del personal civil y militar de la Dirección General de Sanidad Militar a 30 de noviembre de 2024.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9464-CDB8-6536-DBDA-10ECD426DC10}"/>
              </a:ext>
            </a:extLst>
          </p:cNvPr>
          <p:cNvSpPr txBox="1"/>
          <p:nvPr/>
        </p:nvSpPr>
        <p:spPr>
          <a:xfrm>
            <a:off x="2294541" y="8115300"/>
            <a:ext cx="4690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Fuente: Elaboración propia GRUTH </a:t>
            </a:r>
            <a:endParaRPr lang="es-CO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5CCB8EA-04E9-B446-D9D4-36214374076B}"/>
              </a:ext>
            </a:extLst>
          </p:cNvPr>
          <p:cNvSpPr txBox="1"/>
          <p:nvPr/>
        </p:nvSpPr>
        <p:spPr>
          <a:xfrm>
            <a:off x="2294541" y="1177574"/>
            <a:ext cx="4931759" cy="39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ESTADISTICA PERSONAL DE PLANTA DIGSA  </a:t>
            </a:r>
            <a:endParaRPr lang="es-CO" b="1" dirty="0"/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B4B35A15-906F-CA10-5E7D-31FAECD505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901234"/>
              </p:ext>
            </p:extLst>
          </p:nvPr>
        </p:nvGraphicFramePr>
        <p:xfrm>
          <a:off x="2294541" y="2870200"/>
          <a:ext cx="4838700" cy="5080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838595" imgH="3495782" progId="Excel.Sheet.12">
                  <p:embed/>
                </p:oleObj>
              </mc:Choice>
              <mc:Fallback>
                <p:oleObj name="Worksheet" r:id="rId2" imgW="4838595" imgH="3495782" progId="Excel.Sheet.12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B4B35A15-906F-CA10-5E7D-31FAECD505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94541" y="2870200"/>
                        <a:ext cx="4838700" cy="5080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31751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6058352-dd96-4b05-a7ca-c122423165f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79A1C57018041428D5145A8016F7FD1" ma:contentTypeVersion="15" ma:contentTypeDescription="Crear nuevo documento." ma:contentTypeScope="" ma:versionID="64af1330995a22b44e9120f170328e1d">
  <xsd:schema xmlns:xsd="http://www.w3.org/2001/XMLSchema" xmlns:xs="http://www.w3.org/2001/XMLSchema" xmlns:p="http://schemas.microsoft.com/office/2006/metadata/properties" xmlns:ns3="e6058352-dd96-4b05-a7ca-c122423165f4" xmlns:ns4="48528915-7922-4227-bc3a-0762b6421f91" targetNamespace="http://schemas.microsoft.com/office/2006/metadata/properties" ma:root="true" ma:fieldsID="2b73da468f95f35288ba6b86eb1b5798" ns3:_="" ns4:_="">
    <xsd:import namespace="e6058352-dd96-4b05-a7ca-c122423165f4"/>
    <xsd:import namespace="48528915-7922-4227-bc3a-0762b6421f9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58352-dd96-4b05-a7ca-c122423165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528915-7922-4227-bc3a-0762b6421f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9AB2B7-5266-4AFF-A3D6-09D13B5901FC}">
  <ds:schemaRefs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48528915-7922-4227-bc3a-0762b6421f91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e6058352-dd96-4b05-a7ca-c122423165f4"/>
  </ds:schemaRefs>
</ds:datastoreItem>
</file>

<file path=customXml/itemProps2.xml><?xml version="1.0" encoding="utf-8"?>
<ds:datastoreItem xmlns:ds="http://schemas.openxmlformats.org/officeDocument/2006/customXml" ds:itemID="{0859A9CC-6A1C-4CE2-ACF7-DBC803A29A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E576F0-DDFE-4916-80C2-836DA530A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058352-dd96-4b05-a7ca-c122423165f4"/>
    <ds:schemaRef ds:uri="48528915-7922-4227-bc3a-0762b6421f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53</Words>
  <Application>Microsoft Office PowerPoint</Application>
  <PresentationFormat>Personalizado</PresentationFormat>
  <Paragraphs>29</Paragraphs>
  <Slides>2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Tema de Office</vt:lpstr>
      <vt:lpstr>Diseño personalizado</vt:lpstr>
      <vt:lpstr>Worksheet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OPS. Adriana Maritza del Pilar Carvajal Rivera</dc:creator>
  <cp:lastModifiedBy>TASD. Sandra Viviana Florez Puentes</cp:lastModifiedBy>
  <cp:revision>7</cp:revision>
  <dcterms:created xsi:type="dcterms:W3CDTF">2024-01-31T18:44:33Z</dcterms:created>
  <dcterms:modified xsi:type="dcterms:W3CDTF">2024-12-11T21:01:00Z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0x010100479A1C57018041428D5145A8016F7FD1</vt:lpwstr>
  </property>
</Properties>
</file>