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4" r:id="rId2"/>
  </p:sldMasterIdLst>
  <p:sldIdLst>
    <p:sldId id="256" r:id="rId3"/>
  </p:sldIdLst>
  <p:sldSz cx="7559675" cy="9683750"/>
  <p:notesSz cx="6858000" cy="9144000"/>
  <p:defaultTextStyle>
    <a:defPPr>
      <a:defRPr lang="es-CO"/>
    </a:defPPr>
    <a:lvl1pPr marL="0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1pPr>
    <a:lvl2pPr marL="492633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2pPr>
    <a:lvl3pPr marL="985266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3pPr>
    <a:lvl4pPr marL="1477899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4pPr>
    <a:lvl5pPr marL="1970532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5pPr>
    <a:lvl6pPr marL="2463165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6pPr>
    <a:lvl7pPr marL="2955798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7pPr>
    <a:lvl8pPr marL="3448431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8pPr>
    <a:lvl9pPr marL="3941064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270"/>
    <a:srgbClr val="3E2A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3105EA-874F-4B66-B370-DBE30B71A19F}" v="6" dt="2025-10-24T19:44:35.1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29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D. Sandra Patricia Coba Anzola" userId="edaeb17b-facb-468a-9401-5a9ad51477a1" providerId="ADAL" clId="{3F3105EA-874F-4B66-B370-DBE30B71A19F}"/>
    <pc:docChg chg="delSld modSld">
      <pc:chgData name="PD. Sandra Patricia Coba Anzola" userId="edaeb17b-facb-468a-9401-5a9ad51477a1" providerId="ADAL" clId="{3F3105EA-874F-4B66-B370-DBE30B71A19F}" dt="2025-10-24T19:45:34.795" v="26" actId="14100"/>
      <pc:docMkLst>
        <pc:docMk/>
      </pc:docMkLst>
      <pc:sldChg chg="addSp modSp mod">
        <pc:chgData name="PD. Sandra Patricia Coba Anzola" userId="edaeb17b-facb-468a-9401-5a9ad51477a1" providerId="ADAL" clId="{3F3105EA-874F-4B66-B370-DBE30B71A19F}" dt="2025-10-24T19:45:34.795" v="26" actId="14100"/>
        <pc:sldMkLst>
          <pc:docMk/>
          <pc:sldMk cId="1268923098" sldId="256"/>
        </pc:sldMkLst>
        <pc:spChg chg="mod">
          <ac:chgData name="PD. Sandra Patricia Coba Anzola" userId="edaeb17b-facb-468a-9401-5a9ad51477a1" providerId="ADAL" clId="{3F3105EA-874F-4B66-B370-DBE30B71A19F}" dt="2025-10-24T19:32:21.624" v="0"/>
          <ac:spMkLst>
            <pc:docMk/>
            <pc:sldMk cId="1268923098" sldId="256"/>
            <ac:spMk id="5" creationId="{00000000-0000-0000-0000-000000000000}"/>
          </ac:spMkLst>
        </pc:spChg>
        <pc:spChg chg="mod">
          <ac:chgData name="PD. Sandra Patricia Coba Anzola" userId="edaeb17b-facb-468a-9401-5a9ad51477a1" providerId="ADAL" clId="{3F3105EA-874F-4B66-B370-DBE30B71A19F}" dt="2025-10-24T19:45:00.833" v="21" actId="14100"/>
          <ac:spMkLst>
            <pc:docMk/>
            <pc:sldMk cId="1268923098" sldId="256"/>
            <ac:spMk id="6" creationId="{82EBBF54-32B4-FEA7-49E3-4D1DA0EFDD99}"/>
          </ac:spMkLst>
        </pc:spChg>
        <pc:spChg chg="mod">
          <ac:chgData name="PD. Sandra Patricia Coba Anzola" userId="edaeb17b-facb-468a-9401-5a9ad51477a1" providerId="ADAL" clId="{3F3105EA-874F-4B66-B370-DBE30B71A19F}" dt="2025-10-24T19:43:40.652" v="4" actId="6549"/>
          <ac:spMkLst>
            <pc:docMk/>
            <pc:sldMk cId="1268923098" sldId="256"/>
            <ac:spMk id="7" creationId="{E683DF8C-2C2F-4169-BA53-C801134A25D9}"/>
          </ac:spMkLst>
        </pc:spChg>
        <pc:spChg chg="add mod">
          <ac:chgData name="PD. Sandra Patricia Coba Anzola" userId="edaeb17b-facb-468a-9401-5a9ad51477a1" providerId="ADAL" clId="{3F3105EA-874F-4B66-B370-DBE30B71A19F}" dt="2025-10-24T19:44:41.544" v="15" actId="1076"/>
          <ac:spMkLst>
            <pc:docMk/>
            <pc:sldMk cId="1268923098" sldId="256"/>
            <ac:spMk id="8" creationId="{79F42EC6-6D5E-BEBB-7CA8-0928C037B34B}"/>
          </ac:spMkLst>
        </pc:spChg>
        <pc:graphicFrameChg chg="add mod">
          <ac:chgData name="PD. Sandra Patricia Coba Anzola" userId="edaeb17b-facb-468a-9401-5a9ad51477a1" providerId="ADAL" clId="{3F3105EA-874F-4B66-B370-DBE30B71A19F}" dt="2025-10-24T19:43:51.337" v="5"/>
          <ac:graphicFrameMkLst>
            <pc:docMk/>
            <pc:sldMk cId="1268923098" sldId="256"/>
            <ac:graphicFrameMk id="2" creationId="{D0E60F12-0B38-C805-FD21-0D95ADC7AB36}"/>
          </ac:graphicFrameMkLst>
        </pc:graphicFrameChg>
        <pc:graphicFrameChg chg="add mod modGraphic">
          <ac:chgData name="PD. Sandra Patricia Coba Anzola" userId="edaeb17b-facb-468a-9401-5a9ad51477a1" providerId="ADAL" clId="{3F3105EA-874F-4B66-B370-DBE30B71A19F}" dt="2025-10-24T19:45:34.795" v="26" actId="14100"/>
          <ac:graphicFrameMkLst>
            <pc:docMk/>
            <pc:sldMk cId="1268923098" sldId="256"/>
            <ac:graphicFrameMk id="3" creationId="{6D6DC735-CDE4-F555-3377-1E76FE1E5B82}"/>
          </ac:graphicFrameMkLst>
        </pc:graphicFrameChg>
      </pc:sldChg>
      <pc:sldChg chg="del">
        <pc:chgData name="PD. Sandra Patricia Coba Anzola" userId="edaeb17b-facb-468a-9401-5a9ad51477a1" providerId="ADAL" clId="{3F3105EA-874F-4B66-B370-DBE30B71A19F}" dt="2025-10-24T19:45:19.254" v="25" actId="47"/>
        <pc:sldMkLst>
          <pc:docMk/>
          <pc:sldMk cId="253854190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427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3218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15572"/>
            <a:ext cx="6520220" cy="1871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577850"/>
            <a:ext cx="6520220" cy="6144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8975404"/>
            <a:ext cx="1700927" cy="5155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AF0B1-10DE-48D6-B00D-11D9E10F0C39}" type="datetimeFigureOut">
              <a:rPr lang="es-CO" smtClean="0"/>
              <a:t>24/10/2025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8975404"/>
            <a:ext cx="2551390" cy="5155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8975404"/>
            <a:ext cx="1700927" cy="5155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08213-5FD0-4E07-BE8F-0824657891BB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5E6C5B6-31C5-08AE-5E75-4C1FAAA06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74" y="-89704"/>
            <a:ext cx="7679508" cy="977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6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19113" y="515938"/>
            <a:ext cx="6521450" cy="187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19113" y="2578100"/>
            <a:ext cx="6521450" cy="614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519113" y="8975725"/>
            <a:ext cx="1701800" cy="515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1E9CD-0AFE-468F-9E59-256558CD0F55}" type="datetimeFigureOut">
              <a:rPr lang="es-CO" smtClean="0"/>
              <a:t>24/10/2025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503488" y="8975725"/>
            <a:ext cx="2552700" cy="515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5338763" y="8975725"/>
            <a:ext cx="1701800" cy="515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69A31-959A-4F88-9CBA-5DE704CD69F1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7E69657-B917-D632-AF43-3DF4C10851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74" y="0"/>
            <a:ext cx="7609023" cy="968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54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6187968" y="273409"/>
            <a:ext cx="96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>
                <a:solidFill>
                  <a:srgbClr val="154270"/>
                </a:solidFill>
              </a:rPr>
              <a:t>N. 01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880404" y="1665748"/>
            <a:ext cx="4626066" cy="6578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600" b="1" dirty="0"/>
              <a:t>ESTADISTICA PERSONAL DE PLANTA DIGSA  </a:t>
            </a:r>
            <a:endParaRPr lang="es-CO" sz="36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2EBBF54-32B4-FEA7-49E3-4D1DA0EFDD99}"/>
              </a:ext>
            </a:extLst>
          </p:cNvPr>
          <p:cNvSpPr txBox="1"/>
          <p:nvPr/>
        </p:nvSpPr>
        <p:spPr>
          <a:xfrm>
            <a:off x="865632" y="2755066"/>
            <a:ext cx="6131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>
                <a:cs typeface="Calibri Light" panose="020F0302020204030204"/>
              </a:rPr>
              <a:t>Se presenta la estadística del personal civil y militar de la Dirección General de Sanidad Militar a octubre de 2025. </a:t>
            </a: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E683DF8C-2C2F-4169-BA53-C801134A25D9}"/>
              </a:ext>
            </a:extLst>
          </p:cNvPr>
          <p:cNvSpPr txBox="1">
            <a:spLocks/>
          </p:cNvSpPr>
          <p:nvPr/>
        </p:nvSpPr>
        <p:spPr>
          <a:xfrm>
            <a:off x="340116" y="3900236"/>
            <a:ext cx="6879441" cy="3053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2000" dirty="0">
              <a:latin typeface="+mj-lt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6D6DC735-CDE4-F555-3377-1E76FE1E5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752221"/>
              </p:ext>
            </p:extLst>
          </p:nvPr>
        </p:nvGraphicFramePr>
        <p:xfrm>
          <a:off x="950976" y="3894394"/>
          <a:ext cx="6046261" cy="3782001"/>
        </p:xfrm>
        <a:graphic>
          <a:graphicData uri="http://schemas.openxmlformats.org/drawingml/2006/table">
            <a:tbl>
              <a:tblPr/>
              <a:tblGrid>
                <a:gridCol w="2412157">
                  <a:extLst>
                    <a:ext uri="{9D8B030D-6E8A-4147-A177-3AD203B41FA5}">
                      <a16:colId xmlns:a16="http://schemas.microsoft.com/office/drawing/2014/main" val="4278949560"/>
                    </a:ext>
                  </a:extLst>
                </a:gridCol>
                <a:gridCol w="1872595">
                  <a:extLst>
                    <a:ext uri="{9D8B030D-6E8A-4147-A177-3AD203B41FA5}">
                      <a16:colId xmlns:a16="http://schemas.microsoft.com/office/drawing/2014/main" val="2203261193"/>
                    </a:ext>
                  </a:extLst>
                </a:gridCol>
                <a:gridCol w="1761509">
                  <a:extLst>
                    <a:ext uri="{9D8B030D-6E8A-4147-A177-3AD203B41FA5}">
                      <a16:colId xmlns:a16="http://schemas.microsoft.com/office/drawing/2014/main" val="4006838229"/>
                    </a:ext>
                  </a:extLst>
                </a:gridCol>
              </a:tblGrid>
              <a:tr h="2537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Niveles Jerárquicos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Cargo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Cantidad de personas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416357"/>
                  </a:ext>
                </a:extLst>
              </a:tr>
              <a:tr h="205412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Asesor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SMSM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642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256315"/>
                  </a:ext>
                </a:extLst>
              </a:tr>
              <a:tr h="205412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Profesional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84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678836"/>
                  </a:ext>
                </a:extLst>
              </a:tr>
              <a:tr h="205412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Técnico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TASD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122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938132"/>
                  </a:ext>
                </a:extLst>
              </a:tr>
              <a:tr h="20541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355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938157"/>
                  </a:ext>
                </a:extLst>
              </a:tr>
              <a:tr h="205412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Asistencial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167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991601"/>
                  </a:ext>
                </a:extLst>
              </a:tr>
              <a:tr h="20541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AASD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64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817495"/>
                  </a:ext>
                </a:extLst>
              </a:tr>
              <a:tr h="4591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Personal Militar nombrado en planta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9975649"/>
                  </a:ext>
                </a:extLst>
              </a:tr>
              <a:tr h="4591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Capitán de Navío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029042"/>
                  </a:ext>
                </a:extLst>
              </a:tr>
              <a:tr h="4591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Coronel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922321"/>
                  </a:ext>
                </a:extLst>
              </a:tr>
              <a:tr h="4591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Mayor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366058"/>
                  </a:ext>
                </a:extLst>
              </a:tr>
              <a:tr h="4591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Total</a:t>
                      </a:r>
                    </a:p>
                  </a:txBody>
                  <a:tcPr marL="4286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1440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652760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9F42EC6-6D5E-BEBB-7CA8-0928C037B34B}"/>
              </a:ext>
            </a:extLst>
          </p:cNvPr>
          <p:cNvSpPr txBox="1"/>
          <p:nvPr/>
        </p:nvSpPr>
        <p:spPr>
          <a:xfrm>
            <a:off x="1207008" y="7676388"/>
            <a:ext cx="4690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Fuente: Elaboración propia GRUTH </a:t>
            </a:r>
            <a:endParaRPr lang="es-CO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9230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72</Words>
  <Application>Microsoft Office PowerPoint</Application>
  <PresentationFormat>Personalizado</PresentationFormat>
  <Paragraphs>33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Diseño personalizado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OPS. Adriana Maritza del Pilar Carvajal Rivera</dc:creator>
  <cp:lastModifiedBy>PD. Sandra Patricia Coba Anzola</cp:lastModifiedBy>
  <cp:revision>7</cp:revision>
  <dcterms:created xsi:type="dcterms:W3CDTF">2024-01-31T18:44:33Z</dcterms:created>
  <dcterms:modified xsi:type="dcterms:W3CDTF">2025-10-24T19:45:43Z</dcterms:modified>
</cp:coreProperties>
</file>