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media/image3.jpg" ContentType="image/jpeg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85" r:id="rId3"/>
  </p:sldMasterIdLst>
  <p:notesMasterIdLst>
    <p:notesMasterId r:id="rId6"/>
  </p:notesMasterIdLst>
  <p:sldIdLst>
    <p:sldId id="256" r:id="rId4"/>
    <p:sldId id="265" r:id="rId5"/>
  </p:sldIdLst>
  <p:sldSz cx="12192000" cy="6858000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6" userDrawn="1">
          <p15:clr>
            <a:srgbClr val="A4A3A4"/>
          </p15:clr>
        </p15:guide>
        <p15:guide id="2" pos="424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CECE"/>
    <a:srgbClr val="7B7B60"/>
    <a:srgbClr val="454073"/>
    <a:srgbClr val="48616C"/>
    <a:srgbClr val="46526E"/>
    <a:srgbClr val="3A3838"/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68" autoAdjust="0"/>
    <p:restoredTop sz="91475" autoAdjust="0"/>
  </p:normalViewPr>
  <p:slideViewPr>
    <p:cSldViewPr snapToGrid="0" snapToObjects="1" showGuides="1">
      <p:cViewPr varScale="1">
        <p:scale>
          <a:sx n="106" d="100"/>
          <a:sy n="106" d="100"/>
        </p:scale>
        <p:origin x="378" y="90"/>
      </p:cViewPr>
      <p:guideLst>
        <p:guide orient="horz" pos="2876"/>
        <p:guide pos="424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5" d="100"/>
        <a:sy n="145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92C68-83F4-4E93-BBC3-F6CA746A64F8}" type="datetimeFigureOut">
              <a:rPr lang="es-CO" smtClean="0"/>
              <a:t>29/08/2019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20ED1-EBE4-41F7-AE19-670CFDF9B3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16207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20ED1-EBE4-41F7-AE19-670CFDF9B3A0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955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29307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8373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227B213-7BB8-4D69-BDE4-57E93AFE7E33}" type="datetimeFigureOut">
              <a:rPr lang="es-CO" smtClean="0"/>
              <a:t>29/08/2019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3E5449-DAE3-4FCB-914D-58ECD75F97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832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11015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theme" Target="../theme/theme1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11"/>
          <p:cNvSpPr/>
          <p:nvPr userDrawn="1"/>
        </p:nvSpPr>
        <p:spPr>
          <a:xfrm>
            <a:off x="2286000" y="4186498"/>
            <a:ext cx="2596896" cy="7254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8231123" y="4503420"/>
            <a:ext cx="1613916" cy="18897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10157586" y="4754067"/>
            <a:ext cx="1749425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-5" dirty="0">
                <a:solidFill>
                  <a:srgbClr val="5A2C84"/>
                </a:solidFill>
                <a:latin typeface="Agency FB"/>
                <a:cs typeface="Agency FB"/>
              </a:rPr>
              <a:t>DIGSA</a:t>
            </a:r>
            <a:endParaRPr sz="66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86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/>
          <p:nvPr userDrawn="1"/>
        </p:nvSpPr>
        <p:spPr>
          <a:xfrm>
            <a:off x="0" y="0"/>
            <a:ext cx="12192000" cy="273050"/>
          </a:xfrm>
          <a:custGeom>
            <a:avLst/>
            <a:gdLst/>
            <a:ahLst/>
            <a:cxnLst/>
            <a:rect l="l" t="t" r="r" b="b"/>
            <a:pathLst>
              <a:path w="12192000" h="273050">
                <a:moveTo>
                  <a:pt x="0" y="272796"/>
                </a:moveTo>
                <a:lnTo>
                  <a:pt x="12192000" y="272796"/>
                </a:lnTo>
                <a:lnTo>
                  <a:pt x="12192000" y="0"/>
                </a:lnTo>
                <a:lnTo>
                  <a:pt x="0" y="0"/>
                </a:lnTo>
                <a:lnTo>
                  <a:pt x="0" y="272796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10" name="Conector recto 9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766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686661" y="4325124"/>
            <a:ext cx="1613916" cy="18897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0" y="4215683"/>
            <a:ext cx="12192234" cy="1782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CO" sz="11500" b="1" spc="-5" dirty="0" smtClean="0">
                <a:solidFill>
                  <a:srgbClr val="5A2C84"/>
                </a:solidFill>
                <a:latin typeface="Agency FB"/>
                <a:cs typeface="Agency FB"/>
              </a:rPr>
              <a:t>GRACIAS</a:t>
            </a:r>
            <a:endParaRPr sz="115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675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5358793"/>
            <a:ext cx="7206558" cy="65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>
                <a:latin typeface="Arial"/>
                <a:cs typeface="Arial"/>
              </a:rPr>
              <a:t>EJECUCIÓN </a:t>
            </a:r>
            <a:r>
              <a:rPr lang="es-CO" b="1" spc="-5" dirty="0" smtClean="0">
                <a:latin typeface="Arial"/>
                <a:cs typeface="Arial"/>
              </a:rPr>
              <a:t>PRESUPUESTAL SUBSISTEMA DE SALUD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 smtClean="0">
                <a:latin typeface="Arial"/>
                <a:cs typeface="Arial"/>
              </a:rPr>
              <a:t> DE LAS FUERZAS MILITARES</a:t>
            </a:r>
          </a:p>
        </p:txBody>
      </p:sp>
    </p:spTree>
    <p:extLst>
      <p:ext uri="{BB962C8B-B14F-4D97-AF65-F5344CB8AC3E}">
        <p14:creationId xmlns:p14="http://schemas.microsoft.com/office/powerpoint/2010/main" val="161038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030310" y="185937"/>
            <a:ext cx="10363200" cy="80573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s-CO" sz="2000" b="1" spc="-5" dirty="0" smtClean="0">
                <a:latin typeface="Arial"/>
                <a:cs typeface="Arial"/>
              </a:rPr>
              <a:t>EJECUCIÓN </a:t>
            </a:r>
            <a:r>
              <a:rPr lang="es-CO" sz="2000" b="1" spc="-5" dirty="0">
                <a:latin typeface="Arial"/>
                <a:cs typeface="Arial"/>
              </a:rPr>
              <a:t>PRESUPUESTAL SUBSISTEMA DE SALUD</a:t>
            </a:r>
            <a:br>
              <a:rPr lang="es-CO" sz="2000" b="1" spc="-5" dirty="0">
                <a:latin typeface="Arial"/>
                <a:cs typeface="Arial"/>
              </a:rPr>
            </a:br>
            <a:r>
              <a:rPr lang="es-CO" sz="2000" b="1" spc="-5" dirty="0">
                <a:latin typeface="Arial"/>
                <a:cs typeface="Arial"/>
              </a:rPr>
              <a:t> DE LAS FUERZAS </a:t>
            </a:r>
            <a:r>
              <a:rPr lang="es-CO" sz="2000" b="1" spc="-5" dirty="0" smtClean="0">
                <a:latin typeface="Arial"/>
                <a:cs typeface="Arial"/>
              </a:rPr>
              <a:t>MILITARES </a:t>
            </a:r>
            <a:r>
              <a:rPr lang="es-CO" sz="2000" b="1" spc="-5" dirty="0" smtClean="0">
                <a:latin typeface="Arial"/>
                <a:cs typeface="Arial"/>
              </a:rPr>
              <a:t>DICIEMBRE</a:t>
            </a:r>
            <a:r>
              <a:rPr lang="es-CO" sz="2000" b="1" spc="-5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s-CO" sz="2000" b="1" spc="-5" dirty="0" smtClean="0">
                <a:latin typeface="Arial"/>
                <a:cs typeface="Arial"/>
              </a:rPr>
              <a:t>2017</a:t>
            </a:r>
            <a:endParaRPr lang="es-CO" sz="2000" b="1" spc="-5" dirty="0">
              <a:latin typeface="Arial"/>
              <a:cs typeface="Arial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9295" y="897661"/>
            <a:ext cx="6945229" cy="563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5660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1502</TotalTime>
  <Words>16</Words>
  <Application>Microsoft Office PowerPoint</Application>
  <PresentationFormat>Panorámica</PresentationFormat>
  <Paragraphs>4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Agency FB</vt:lpstr>
      <vt:lpstr>Arial</vt:lpstr>
      <vt:lpstr>Calibri</vt:lpstr>
      <vt:lpstr>Verdana</vt:lpstr>
      <vt:lpstr>Tema de Office</vt:lpstr>
      <vt:lpstr>Diseño personalizado</vt:lpstr>
      <vt:lpstr>1_Tema de Office</vt:lpstr>
      <vt:lpstr>Presentación de PowerPoint</vt:lpstr>
      <vt:lpstr>EJECUCIÓN PRESUPUESTAL SUBSISTEMA DE SALUD  DE LAS FUERZAS MILITARES DICIEMBRE 2017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DIRECCION GENERAL DE SANIDAD MILITAR</dc:title>
  <dc:creator>valeria gomez</dc:creator>
  <cp:lastModifiedBy>AASD. Jenny Julieth Bahamon Villanueva</cp:lastModifiedBy>
  <cp:revision>114</cp:revision>
  <dcterms:created xsi:type="dcterms:W3CDTF">2016-10-15T15:53:46Z</dcterms:created>
  <dcterms:modified xsi:type="dcterms:W3CDTF">2019-08-29T16:34:35Z</dcterms:modified>
</cp:coreProperties>
</file>