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6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DICIEMBRE 2018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106" y="864925"/>
            <a:ext cx="9216428" cy="568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88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DICIEMBRE 2018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116</cp:revision>
  <dcterms:created xsi:type="dcterms:W3CDTF">2016-10-15T15:53:46Z</dcterms:created>
  <dcterms:modified xsi:type="dcterms:W3CDTF">2019-08-29T16:34:00Z</dcterms:modified>
</cp:coreProperties>
</file>