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ABRIL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317" y="881064"/>
            <a:ext cx="6472042" cy="548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ABRIL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116</cp:revision>
  <dcterms:created xsi:type="dcterms:W3CDTF">2016-10-15T15:53:46Z</dcterms:created>
  <dcterms:modified xsi:type="dcterms:W3CDTF">2019-08-29T21:00:19Z</dcterms:modified>
</cp:coreProperties>
</file>