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68" autoAdjust="0"/>
    <p:restoredTop sz="91475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378" y="90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MAYO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2019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904" y="844678"/>
            <a:ext cx="7516052" cy="572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1485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MAYO 2019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AASD. Jenny Julieth Bahamon Villanueva</cp:lastModifiedBy>
  <cp:revision>112</cp:revision>
  <dcterms:created xsi:type="dcterms:W3CDTF">2016-10-15T15:53:46Z</dcterms:created>
  <dcterms:modified xsi:type="dcterms:W3CDTF">2019-08-29T21:03:10Z</dcterms:modified>
</cp:coreProperties>
</file>