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JULIO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068" y="991674"/>
            <a:ext cx="7251684" cy="552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JULIO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116</cp:revision>
  <dcterms:created xsi:type="dcterms:W3CDTF">2016-10-15T15:53:46Z</dcterms:created>
  <dcterms:modified xsi:type="dcterms:W3CDTF">2019-08-29T21:03:34Z</dcterms:modified>
</cp:coreProperties>
</file>