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5/09/2019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5/09/2019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AGOSTO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440" y="912514"/>
            <a:ext cx="6622940" cy="561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AGOSTO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117</cp:revision>
  <dcterms:created xsi:type="dcterms:W3CDTF">2016-10-15T15:53:46Z</dcterms:created>
  <dcterms:modified xsi:type="dcterms:W3CDTF">2019-09-05T19:47:33Z</dcterms:modified>
</cp:coreProperties>
</file>