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15/10/2019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15/10/2019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OCTUBRE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042" y="910192"/>
            <a:ext cx="6667736" cy="565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OCTUBRE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119</cp:revision>
  <dcterms:created xsi:type="dcterms:W3CDTF">2016-10-15T15:53:46Z</dcterms:created>
  <dcterms:modified xsi:type="dcterms:W3CDTF">2019-10-15T16:44:57Z</dcterms:modified>
</cp:coreProperties>
</file>