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media/image3.jpg" ContentType="image/jpeg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85" r:id="rId3"/>
  </p:sldMasterIdLst>
  <p:notesMasterIdLst>
    <p:notesMasterId r:id="rId6"/>
  </p:notesMasterIdLst>
  <p:sldIdLst>
    <p:sldId id="256" r:id="rId4"/>
    <p:sldId id="265" r:id="rId5"/>
  </p:sldIdLst>
  <p:sldSz cx="12192000" cy="6858000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76" userDrawn="1">
          <p15:clr>
            <a:srgbClr val="A4A3A4"/>
          </p15:clr>
        </p15:guide>
        <p15:guide id="2" pos="4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CECE"/>
    <a:srgbClr val="7B7B60"/>
    <a:srgbClr val="454073"/>
    <a:srgbClr val="48616C"/>
    <a:srgbClr val="46526E"/>
    <a:srgbClr val="3A3838"/>
    <a:srgbClr val="0033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3" autoAdjust="0"/>
    <p:restoredTop sz="91475" autoAdjust="0"/>
  </p:normalViewPr>
  <p:slideViewPr>
    <p:cSldViewPr snapToGrid="0" snapToObjects="1" showGuides="1">
      <p:cViewPr>
        <p:scale>
          <a:sx n="119" d="100"/>
          <a:sy n="119" d="100"/>
        </p:scale>
        <p:origin x="102" y="48"/>
      </p:cViewPr>
      <p:guideLst>
        <p:guide orient="horz" pos="2876"/>
        <p:guide pos="4243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5" d="100"/>
        <a:sy n="145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92C68-83F4-4E93-BBC3-F6CA746A64F8}" type="datetimeFigureOut">
              <a:rPr lang="es-CO" smtClean="0"/>
              <a:t>5/03/2020</a:t>
            </a:fld>
            <a:endParaRPr lang="es-C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20ED1-EBE4-41F7-AE19-670CFDF9B3A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6207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820ED1-EBE4-41F7-AE19-670CFDF9B3A0}" type="slidenum">
              <a:rPr lang="es-CO" smtClean="0"/>
              <a:t>1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01955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293073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58373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F227B213-7BB8-4D69-BDE4-57E93AFE7E33}" type="datetimeFigureOut">
              <a:rPr lang="es-CO" smtClean="0"/>
              <a:t>5/03/2020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D03E5449-DAE3-4FCB-914D-58ECD75F97A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832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Holder 3"/>
          <p:cNvSpPr>
            <a:spLocks noGrp="1"/>
          </p:cNvSpPr>
          <p:nvPr>
            <p:ph type="dt" sz="half" idx="2"/>
          </p:nvPr>
        </p:nvSpPr>
        <p:spPr>
          <a:xfrm>
            <a:off x="8458200" y="6660316"/>
            <a:ext cx="3577589" cy="19768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1" i="0">
                <a:solidFill>
                  <a:schemeClr val="bg1"/>
                </a:solidFill>
                <a:latin typeface="Agency FB"/>
                <a:cs typeface="Agency FB"/>
              </a:defRPr>
            </a:lvl1pPr>
          </a:lstStyle>
          <a:p>
            <a:pPr marL="12700">
              <a:spcBef>
                <a:spcPts val="95"/>
              </a:spcBef>
            </a:pPr>
            <a:r>
              <a:rPr lang="es-CO" b="0" spc="-5" dirty="0" smtClean="0"/>
              <a:t>UN EQUIPO DE TRABAJO AL SERVICIO DE LA SALUD</a:t>
            </a:r>
            <a:r>
              <a:rPr lang="es-CO" b="0" dirty="0" smtClean="0"/>
              <a:t>- </a:t>
            </a:r>
            <a:r>
              <a:rPr lang="es-CO" spc="-15" dirty="0" smtClean="0"/>
              <a:t>FUERZAS </a:t>
            </a:r>
            <a:r>
              <a:rPr lang="es-CO" spc="-10" dirty="0" smtClean="0"/>
              <a:t>MILITARES </a:t>
            </a:r>
            <a:r>
              <a:rPr lang="es-CO" dirty="0" smtClean="0"/>
              <a:t>DE COLOMBIA</a:t>
            </a:r>
            <a:r>
              <a:rPr lang="es-CO" spc="5" dirty="0" smtClean="0"/>
              <a:t> </a:t>
            </a:r>
            <a:r>
              <a:rPr lang="es-CO" dirty="0" smtClean="0"/>
              <a:t>DIGSA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10157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theme" Target="../theme/theme1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11"/>
          <p:cNvSpPr/>
          <p:nvPr userDrawn="1"/>
        </p:nvSpPr>
        <p:spPr>
          <a:xfrm>
            <a:off x="2286000" y="4186498"/>
            <a:ext cx="2596896" cy="7254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8231123" y="4503420"/>
            <a:ext cx="1613916" cy="188976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10157586" y="4754067"/>
            <a:ext cx="1749425" cy="1031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600" b="1" spc="-5" dirty="0">
                <a:solidFill>
                  <a:srgbClr val="5A2C84"/>
                </a:solidFill>
                <a:latin typeface="Agency FB"/>
                <a:cs typeface="Agency FB"/>
              </a:rPr>
              <a:t>DIGSA</a:t>
            </a:r>
            <a:endParaRPr sz="66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86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8" r:id="rId2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/>
          <p:cNvSpPr/>
          <p:nvPr userDrawn="1"/>
        </p:nvSpPr>
        <p:spPr>
          <a:xfrm>
            <a:off x="0" y="0"/>
            <a:ext cx="12192000" cy="273050"/>
          </a:xfrm>
          <a:custGeom>
            <a:avLst/>
            <a:gdLst/>
            <a:ahLst/>
            <a:cxnLst/>
            <a:rect l="l" t="t" r="r" b="b"/>
            <a:pathLst>
              <a:path w="12192000" h="273050">
                <a:moveTo>
                  <a:pt x="0" y="272796"/>
                </a:moveTo>
                <a:lnTo>
                  <a:pt x="12192000" y="272796"/>
                </a:lnTo>
                <a:lnTo>
                  <a:pt x="12192000" y="0"/>
                </a:lnTo>
                <a:lnTo>
                  <a:pt x="0" y="0"/>
                </a:lnTo>
                <a:lnTo>
                  <a:pt x="0" y="272796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10" name="Conector recto 9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766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object 2"/>
          <p:cNvSpPr/>
          <p:nvPr userDrawn="1"/>
        </p:nvSpPr>
        <p:spPr>
          <a:xfrm>
            <a:off x="0" y="0"/>
            <a:ext cx="12192000" cy="931544"/>
          </a:xfrm>
          <a:custGeom>
            <a:avLst/>
            <a:gdLst/>
            <a:ahLst/>
            <a:cxnLst/>
            <a:rect l="l" t="t" r="r" b="b"/>
            <a:pathLst>
              <a:path w="12192000" h="931544">
                <a:moveTo>
                  <a:pt x="0" y="931163"/>
                </a:moveTo>
                <a:lnTo>
                  <a:pt x="12192000" y="931163"/>
                </a:lnTo>
                <a:lnTo>
                  <a:pt x="12192000" y="0"/>
                </a:lnTo>
                <a:lnTo>
                  <a:pt x="0" y="0"/>
                </a:lnTo>
                <a:lnTo>
                  <a:pt x="0" y="931163"/>
                </a:lnTo>
                <a:close/>
              </a:path>
            </a:pathLst>
          </a:custGeom>
          <a:solidFill>
            <a:srgbClr val="5A2C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5"/>
          <p:cNvSpPr/>
          <p:nvPr userDrawn="1"/>
        </p:nvSpPr>
        <p:spPr>
          <a:xfrm>
            <a:off x="105155" y="16764"/>
            <a:ext cx="882396" cy="8823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"/>
          <p:cNvSpPr txBox="1">
            <a:spLocks/>
          </p:cNvSpPr>
          <p:nvPr userDrawn="1"/>
        </p:nvSpPr>
        <p:spPr>
          <a:xfrm>
            <a:off x="3027426" y="192405"/>
            <a:ext cx="57067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DIRECCIÓN GENERAL DE SANIDAD</a:t>
            </a:r>
            <a:r>
              <a:rPr lang="es-CO" sz="3200" b="1" kern="0" spc="-15" dirty="0" smtClean="0">
                <a:solidFill>
                  <a:schemeClr val="bg1"/>
                </a:solidFill>
                <a:latin typeface="Agency FB"/>
                <a:cs typeface="Agency FB"/>
              </a:rPr>
              <a:t> </a:t>
            </a:r>
            <a:r>
              <a:rPr lang="es-CO" sz="3200" b="1" kern="0" spc="-5" dirty="0" smtClean="0">
                <a:solidFill>
                  <a:schemeClr val="bg1"/>
                </a:solidFill>
                <a:latin typeface="Agency FB"/>
                <a:cs typeface="Agency FB"/>
              </a:rPr>
              <a:t>MILITAR</a:t>
            </a:r>
            <a:endParaRPr lang="es-CO" sz="3200" kern="0" dirty="0">
              <a:solidFill>
                <a:schemeClr val="bg1"/>
              </a:solidFill>
              <a:latin typeface="Agency FB"/>
              <a:cs typeface="Agency FB"/>
            </a:endParaRPr>
          </a:p>
        </p:txBody>
      </p:sp>
      <p:sp>
        <p:nvSpPr>
          <p:cNvPr id="41" name="object 14"/>
          <p:cNvSpPr/>
          <p:nvPr userDrawn="1"/>
        </p:nvSpPr>
        <p:spPr>
          <a:xfrm>
            <a:off x="0" y="929639"/>
            <a:ext cx="4175760" cy="28849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" name="Imagen 41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920475"/>
            <a:ext cx="4228815" cy="2894095"/>
          </a:xfrm>
          <a:prstGeom prst="rect">
            <a:avLst/>
          </a:prstGeom>
        </p:spPr>
      </p:pic>
      <p:sp>
        <p:nvSpPr>
          <p:cNvPr id="43" name="object 15"/>
          <p:cNvSpPr/>
          <p:nvPr userDrawn="1"/>
        </p:nvSpPr>
        <p:spPr>
          <a:xfrm>
            <a:off x="7717535" y="927099"/>
            <a:ext cx="4474462" cy="28874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9"/>
          <p:cNvSpPr/>
          <p:nvPr userDrawn="1"/>
        </p:nvSpPr>
        <p:spPr>
          <a:xfrm>
            <a:off x="0" y="3814572"/>
            <a:ext cx="6188075" cy="91440"/>
          </a:xfrm>
          <a:custGeom>
            <a:avLst/>
            <a:gdLst/>
            <a:ahLst/>
            <a:cxnLst/>
            <a:rect l="l" t="t" r="r" b="b"/>
            <a:pathLst>
              <a:path w="6188075" h="91439">
                <a:moveTo>
                  <a:pt x="0" y="91439"/>
                </a:moveTo>
                <a:lnTo>
                  <a:pt x="6187574" y="91439"/>
                </a:lnTo>
                <a:lnTo>
                  <a:pt x="6187574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FFDC3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8"/>
          <p:cNvSpPr/>
          <p:nvPr userDrawn="1"/>
        </p:nvSpPr>
        <p:spPr>
          <a:xfrm>
            <a:off x="6201646" y="3814572"/>
            <a:ext cx="3001645" cy="91440"/>
          </a:xfrm>
          <a:custGeom>
            <a:avLst/>
            <a:gdLst/>
            <a:ahLst/>
            <a:cxnLst/>
            <a:rect l="l" t="t" r="r" b="b"/>
            <a:pathLst>
              <a:path w="3001645" h="91439">
                <a:moveTo>
                  <a:pt x="0" y="91439"/>
                </a:moveTo>
                <a:lnTo>
                  <a:pt x="3001379" y="91439"/>
                </a:lnTo>
                <a:lnTo>
                  <a:pt x="3001379" y="0"/>
                </a:lnTo>
                <a:lnTo>
                  <a:pt x="0" y="0"/>
                </a:lnTo>
                <a:lnTo>
                  <a:pt x="0" y="91439"/>
                </a:lnTo>
                <a:close/>
              </a:path>
            </a:pathLst>
          </a:custGeom>
          <a:solidFill>
            <a:srgbClr val="24408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7"/>
          <p:cNvSpPr/>
          <p:nvPr userDrawn="1"/>
        </p:nvSpPr>
        <p:spPr>
          <a:xfrm>
            <a:off x="9201384" y="3814572"/>
            <a:ext cx="2990850" cy="91440"/>
          </a:xfrm>
          <a:custGeom>
            <a:avLst/>
            <a:gdLst/>
            <a:ahLst/>
            <a:cxnLst/>
            <a:rect l="l" t="t" r="r" b="b"/>
            <a:pathLst>
              <a:path w="2990850" h="91439">
                <a:moveTo>
                  <a:pt x="0" y="0"/>
                </a:moveTo>
                <a:lnTo>
                  <a:pt x="0" y="91439"/>
                </a:lnTo>
                <a:lnTo>
                  <a:pt x="2990615" y="91439"/>
                </a:lnTo>
                <a:lnTo>
                  <a:pt x="2990615" y="0"/>
                </a:lnTo>
                <a:lnTo>
                  <a:pt x="0" y="0"/>
                </a:lnTo>
                <a:close/>
              </a:path>
            </a:pathLst>
          </a:custGeom>
          <a:solidFill>
            <a:srgbClr val="D222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13"/>
          <p:cNvSpPr/>
          <p:nvPr userDrawn="1"/>
        </p:nvSpPr>
        <p:spPr>
          <a:xfrm>
            <a:off x="686661" y="4325124"/>
            <a:ext cx="1613916" cy="18897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10"/>
          <p:cNvSpPr txBox="1"/>
          <p:nvPr userDrawn="1"/>
        </p:nvSpPr>
        <p:spPr>
          <a:xfrm>
            <a:off x="0" y="4215683"/>
            <a:ext cx="12192234" cy="17825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s-CO" sz="11500" b="1" spc="-5" dirty="0" smtClean="0">
                <a:solidFill>
                  <a:srgbClr val="5A2C84"/>
                </a:solidFill>
                <a:latin typeface="Agency FB"/>
                <a:cs typeface="Agency FB"/>
              </a:rPr>
              <a:t>GRACIAS</a:t>
            </a:r>
            <a:endParaRPr sz="11500" dirty="0">
              <a:latin typeface="Agency FB"/>
              <a:cs typeface="Agency FB"/>
            </a:endParaRPr>
          </a:p>
        </p:txBody>
      </p:sp>
      <p:sp>
        <p:nvSpPr>
          <p:cNvPr id="50" name="object 3"/>
          <p:cNvSpPr/>
          <p:nvPr userDrawn="1"/>
        </p:nvSpPr>
        <p:spPr>
          <a:xfrm>
            <a:off x="0" y="6622705"/>
            <a:ext cx="12192000" cy="243840"/>
          </a:xfrm>
          <a:custGeom>
            <a:avLst/>
            <a:gdLst/>
            <a:ahLst/>
            <a:cxnLst/>
            <a:rect l="l" t="t" r="r" b="b"/>
            <a:pathLst>
              <a:path w="12192000" h="243840">
                <a:moveTo>
                  <a:pt x="0" y="243840"/>
                </a:moveTo>
                <a:lnTo>
                  <a:pt x="12192000" y="243840"/>
                </a:lnTo>
                <a:lnTo>
                  <a:pt x="12192000" y="0"/>
                </a:lnTo>
                <a:lnTo>
                  <a:pt x="0" y="0"/>
                </a:lnTo>
                <a:lnTo>
                  <a:pt x="0" y="243840"/>
                </a:lnTo>
                <a:close/>
              </a:path>
            </a:pathLst>
          </a:custGeom>
          <a:solidFill>
            <a:srgbClr val="7E7E7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21 CuadroTexto"/>
          <p:cNvSpPr txBox="1"/>
          <p:nvPr userDrawn="1"/>
        </p:nvSpPr>
        <p:spPr>
          <a:xfrm>
            <a:off x="0" y="6676632"/>
            <a:ext cx="1493619" cy="153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s-CO" sz="400" dirty="0" smtClean="0">
                <a:solidFill>
                  <a:schemeClr val="tx1"/>
                </a:solidFill>
                <a:effectLst/>
                <a:latin typeface="Verdana"/>
              </a:rPr>
              <a:t>MDN-COGFM-PROCOME-DIGSA-FU.95.1-12 V2</a:t>
            </a:r>
            <a:endParaRPr lang="es-CO" sz="1100" dirty="0">
              <a:solidFill>
                <a:schemeClr val="tx1"/>
              </a:solidFill>
            </a:endParaRPr>
          </a:p>
        </p:txBody>
      </p:sp>
      <p:cxnSp>
        <p:nvCxnSpPr>
          <p:cNvPr id="54" name="Conector recto 53"/>
          <p:cNvCxnSpPr/>
          <p:nvPr userDrawn="1"/>
        </p:nvCxnSpPr>
        <p:spPr>
          <a:xfrm>
            <a:off x="1493619" y="6622705"/>
            <a:ext cx="0" cy="243841"/>
          </a:xfrm>
          <a:prstGeom prst="line">
            <a:avLst/>
          </a:prstGeom>
          <a:ln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21 CuadroTexto"/>
          <p:cNvSpPr txBox="1"/>
          <p:nvPr userDrawn="1"/>
        </p:nvSpPr>
        <p:spPr>
          <a:xfrm>
            <a:off x="6444737" y="6615382"/>
            <a:ext cx="56720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O" sz="1200" b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UN EQUIPO HUMANO DE TRABAJO AL SERVICIO DE LA SALUD</a:t>
            </a:r>
            <a:r>
              <a:rPr lang="es-CO" sz="1200" b="0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 </a:t>
            </a:r>
            <a:r>
              <a:rPr lang="es-CO" sz="1200" b="1" baseline="0" dirty="0" smtClean="0">
                <a:solidFill>
                  <a:schemeClr val="bg1"/>
                </a:solidFill>
                <a:effectLst/>
                <a:latin typeface="Agency FB" panose="020B0503020202020204" pitchFamily="34" charset="0"/>
              </a:rPr>
              <a:t>– FUERZAS MILITARES DE COLOMBIA - DIGSA</a:t>
            </a:r>
            <a:endParaRPr lang="es-CO" sz="3600" b="1" dirty="0">
              <a:solidFill>
                <a:schemeClr val="bg1"/>
              </a:solidFill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75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5358793"/>
            <a:ext cx="7206558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>
                <a:latin typeface="Arial"/>
                <a:cs typeface="Arial"/>
              </a:rPr>
              <a:t>EJECUCIÓN </a:t>
            </a:r>
            <a:r>
              <a:rPr lang="es-CO" b="1" spc="-5" dirty="0" smtClean="0">
                <a:latin typeface="Arial"/>
                <a:cs typeface="Arial"/>
              </a:rPr>
              <a:t>PRESUPUESTAL SUBSISTEMA DE SALUD</a:t>
            </a: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s-CO" b="1" spc="-5" dirty="0" smtClean="0">
                <a:latin typeface="Arial"/>
                <a:cs typeface="Arial"/>
              </a:rPr>
              <a:t> DE LAS FUERZAS MILITARES</a:t>
            </a:r>
          </a:p>
        </p:txBody>
      </p:sp>
    </p:spTree>
    <p:extLst>
      <p:ext uri="{BB962C8B-B14F-4D97-AF65-F5344CB8AC3E}">
        <p14:creationId xmlns:p14="http://schemas.microsoft.com/office/powerpoint/2010/main" val="161038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ctrTitle"/>
          </p:nvPr>
        </p:nvSpPr>
        <p:spPr>
          <a:xfrm>
            <a:off x="1030310" y="185937"/>
            <a:ext cx="10363200" cy="805737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es-CO" sz="2000" b="1" spc="-5" dirty="0" smtClean="0">
                <a:latin typeface="Arial"/>
                <a:cs typeface="Arial"/>
              </a:rPr>
              <a:t>EJECUCIÓN </a:t>
            </a:r>
            <a:r>
              <a:rPr lang="es-CO" sz="2000" b="1" spc="-5" dirty="0">
                <a:latin typeface="Arial"/>
                <a:cs typeface="Arial"/>
              </a:rPr>
              <a:t>PRESUPUESTAL SUBSISTEMA DE SALUD</a:t>
            </a:r>
            <a:br>
              <a:rPr lang="es-CO" sz="2000" b="1" spc="-5" dirty="0">
                <a:latin typeface="Arial"/>
                <a:cs typeface="Arial"/>
              </a:rPr>
            </a:br>
            <a:r>
              <a:rPr lang="es-CO" sz="2000" b="1" spc="-5" dirty="0">
                <a:latin typeface="Arial"/>
                <a:cs typeface="Arial"/>
              </a:rPr>
              <a:t> DE LAS FUERZAS </a:t>
            </a:r>
            <a:r>
              <a:rPr lang="es-CO" sz="2000" b="1" spc="-5" dirty="0" smtClean="0">
                <a:latin typeface="Arial"/>
                <a:cs typeface="Arial"/>
              </a:rPr>
              <a:t>MILITARES </a:t>
            </a:r>
            <a:r>
              <a:rPr lang="es-CO" sz="2000" b="1" spc="-5" dirty="0" smtClean="0">
                <a:latin typeface="Arial"/>
                <a:cs typeface="Arial"/>
              </a:rPr>
              <a:t>DICIEMBRE</a:t>
            </a:r>
            <a:r>
              <a:rPr lang="es-CO" sz="2000" b="1" spc="-5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s-CO" sz="2000" b="1" spc="-5" dirty="0" smtClean="0">
                <a:latin typeface="Arial"/>
                <a:cs typeface="Arial"/>
              </a:rPr>
              <a:t>2019</a:t>
            </a:r>
            <a:endParaRPr lang="es-CO" sz="2000" b="1" spc="-5" dirty="0">
              <a:latin typeface="Arial"/>
              <a:cs typeface="Arial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532" y="1151946"/>
            <a:ext cx="8016935" cy="4554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566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</TotalTime>
  <Words>16</Words>
  <Application>Microsoft Office PowerPoint</Application>
  <PresentationFormat>Panorámica</PresentationFormat>
  <Paragraphs>4</Paragraphs>
  <Slides>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</vt:i4>
      </vt:variant>
    </vt:vector>
  </HeadingPairs>
  <TitlesOfParts>
    <vt:vector size="9" baseType="lpstr">
      <vt:lpstr>Agency FB</vt:lpstr>
      <vt:lpstr>Arial</vt:lpstr>
      <vt:lpstr>Calibri</vt:lpstr>
      <vt:lpstr>Verdana</vt:lpstr>
      <vt:lpstr>Tema de Office</vt:lpstr>
      <vt:lpstr>Diseño personalizado</vt:lpstr>
      <vt:lpstr>1_Tema de Office</vt:lpstr>
      <vt:lpstr>Presentación de PowerPoint</vt:lpstr>
      <vt:lpstr>EJECUCIÓN PRESUPUESTAL SUBSISTEMA DE SALUD  DE LAS FUERZAS MILITARES DICIEMBRE 2019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DIRECCION GENERAL DE SANIDAD MILITAR</dc:title>
  <dc:creator>valeria gomez</dc:creator>
  <cp:lastModifiedBy>PD. Johanna Cordoba</cp:lastModifiedBy>
  <cp:revision>121</cp:revision>
  <dcterms:created xsi:type="dcterms:W3CDTF">2016-10-15T15:53:46Z</dcterms:created>
  <dcterms:modified xsi:type="dcterms:W3CDTF">2020-03-05T21:48:03Z</dcterms:modified>
</cp:coreProperties>
</file>