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3" autoAdjust="0"/>
    <p:restoredTop sz="91475" autoAdjust="0"/>
  </p:normalViewPr>
  <p:slideViewPr>
    <p:cSldViewPr snapToGrid="0" snapToObjects="1" showGuides="1">
      <p:cViewPr>
        <p:scale>
          <a:sx n="119" d="100"/>
          <a:sy n="119" d="100"/>
        </p:scale>
        <p:origin x="102" y="48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5/03/2020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5/03/2020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FEBRERO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2020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532" y="1158043"/>
            <a:ext cx="8016935" cy="45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FEBRERO 2020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PD. Johanna Cordoba</cp:lastModifiedBy>
  <cp:revision>124</cp:revision>
  <dcterms:created xsi:type="dcterms:W3CDTF">2016-10-15T15:53:46Z</dcterms:created>
  <dcterms:modified xsi:type="dcterms:W3CDTF">2020-03-05T21:50:36Z</dcterms:modified>
</cp:coreProperties>
</file>