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sldIdLst>
    <p:sldId id="271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dirty="0"/>
              <a:t>Haga clic para modificar el estilo de título</a:t>
            </a:r>
            <a:endParaRPr lang="es-CO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22813D7-7A7C-4985-A4D8-D9FBEF528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E61E1-ECF2-48A5-9EF2-3D16BA904DEC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AC8578-6433-48F6-813A-80473EAAE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DC72C8F-114B-4989-BAA8-A538E3C18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63C7A-80FA-447D-B51F-8EBB2D248F0F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1756288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50C8EF2-B2C1-4C43-ACFB-65F74B3744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18CD88-C0F2-455F-B624-5615819BAC32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620BB24-8E35-45CE-A2D5-6B67BF86E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94632C4-31FB-46A4-9CB5-2FB577300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pPr>
              <a:defRPr/>
            </a:pPr>
            <a:fld id="{40D69C18-9084-46D1-A6B4-76A0CF65037B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249211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n 9" descr="Interfaz de usuario gráfica, Aplicación&#10;&#10;Descripción generada automáticamente con confianza media">
            <a:extLst>
              <a:ext uri="{FF2B5EF4-FFF2-40B4-BE49-F238E27FC236}">
                <a16:creationId xmlns:a16="http://schemas.microsoft.com/office/drawing/2014/main" id="{23971D33-7E24-40DC-AFF3-F27E91A65D0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Marcador de título 1">
            <a:extLst>
              <a:ext uri="{FF2B5EF4-FFF2-40B4-BE49-F238E27FC236}">
                <a16:creationId xmlns:a16="http://schemas.microsoft.com/office/drawing/2014/main" id="{A2F595AE-86D4-4375-A381-34D012825D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Modificar el estilo de título del patrón</a:t>
            </a:r>
            <a:endParaRPr lang="es-CO" alt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6BAC5-5EDF-4E5B-B534-C6C9FC96FE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771A444-E655-4D07-897B-F499F7D68672}" type="datetimeFigureOut">
              <a:rPr lang="es-CO"/>
              <a:pPr>
                <a:defRPr/>
              </a:pPr>
              <a:t>1/03/2023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4DBA6E0-92F0-473C-B6AC-418C3EBD3E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E31A16-8E32-41ED-A668-CD9BE386CB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just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FA4A221-0B01-4669-8900-EB7BE09A6C6A}" type="slidenum">
              <a:rPr lang="es-CO" altLang="es-CO"/>
              <a:pPr>
                <a:defRPr/>
              </a:pPr>
              <a:t>‹Nº›</a:t>
            </a:fld>
            <a:endParaRPr lang="es-CO" altLang="es-CO"/>
          </a:p>
        </p:txBody>
      </p:sp>
    </p:spTree>
    <p:extLst>
      <p:ext uri="{BB962C8B-B14F-4D97-AF65-F5344CB8AC3E}">
        <p14:creationId xmlns:p14="http://schemas.microsoft.com/office/powerpoint/2010/main" val="328500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 kern="1200">
          <a:solidFill>
            <a:srgbClr val="3D2768"/>
          </a:solidFill>
          <a:latin typeface="+mn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3D2768"/>
          </a:solidFill>
          <a:latin typeface="Calibri" panose="020F05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Marcador de título 1">
            <a:extLst>
              <a:ext uri="{FF2B5EF4-FFF2-40B4-BE49-F238E27FC236}">
                <a16:creationId xmlns:a16="http://schemas.microsoft.com/office/drawing/2014/main" id="{551C576C-3844-488A-9AF3-135CCBF71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8038" y="482600"/>
            <a:ext cx="104394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EJECUCIÓN PRESUPUESTAL 2023 SSFM </a:t>
            </a:r>
          </a:p>
          <a:p>
            <a:pPr marL="0" marR="0" lvl="0" indent="0" algn="ctr" defTabSz="6858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24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POR CONCEPTO DE GASTO</a:t>
            </a:r>
            <a:r>
              <a:rPr kumimoji="0" lang="es-MX" alt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/>
            </a:r>
            <a:br>
              <a:rPr kumimoji="0" lang="es-MX" altLang="es-CO" sz="30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</a:br>
            <a:r>
              <a:rPr kumimoji="0" lang="es-MX" altLang="es-CO" sz="1800" b="1" i="0" u="none" strike="noStrike" kern="120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Trebuchet MS" panose="020B0603020202020204" pitchFamily="34" charset="0"/>
                <a:ea typeface="+mn-ea"/>
                <a:cs typeface="+mn-cs"/>
              </a:rPr>
              <a:t>CIERRE FEBRERO 2023</a:t>
            </a:r>
          </a:p>
        </p:txBody>
      </p:sp>
      <p:pic>
        <p:nvPicPr>
          <p:cNvPr id="25603" name="Imagen 8">
            <a:extLst>
              <a:ext uri="{FF2B5EF4-FFF2-40B4-BE49-F238E27FC236}">
                <a16:creationId xmlns:a16="http://schemas.microsoft.com/office/drawing/2014/main" id="{37C86AA3-3909-4923-85CA-8FDDFB598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938" y="5712520"/>
            <a:ext cx="55118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CuadroTexto 9">
            <a:extLst>
              <a:ext uri="{FF2B5EF4-FFF2-40B4-BE49-F238E27FC236}">
                <a16:creationId xmlns:a16="http://schemas.microsoft.com/office/drawing/2014/main" id="{80B47186-D972-4201-A939-7A2BE53AD0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1766888"/>
            <a:ext cx="1400175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Cifras en  millones de pesos</a:t>
            </a:r>
            <a:endParaRPr kumimoji="0" lang="es-CO" altLang="es-CO" sz="700" b="1" i="1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605" name="CuadroTexto 10">
            <a:extLst>
              <a:ext uri="{FF2B5EF4-FFF2-40B4-BE49-F238E27FC236}">
                <a16:creationId xmlns:a16="http://schemas.microsoft.com/office/drawing/2014/main" id="{F5A8A772-1F7F-45C3-AAE3-8F5836F432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421521"/>
            <a:ext cx="361509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Fuente: SIIF Nación – Reporte Ejecución Presupuestal Vigencia Actual – febrero 2023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altLang="es-CO" sz="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GRUPO GESTION FINANCIERA-DIGSA</a:t>
            </a:r>
          </a:p>
        </p:txBody>
      </p:sp>
      <p:sp>
        <p:nvSpPr>
          <p:cNvPr id="12" name="Rectángulo: biselado 11">
            <a:extLst>
              <a:ext uri="{FF2B5EF4-FFF2-40B4-BE49-F238E27FC236}">
                <a16:creationId xmlns:a16="http://schemas.microsoft.com/office/drawing/2014/main" id="{AB46387E-D0BE-47EA-B16D-FC311C98636C}"/>
              </a:ext>
            </a:extLst>
          </p:cNvPr>
          <p:cNvSpPr/>
          <p:nvPr/>
        </p:nvSpPr>
        <p:spPr>
          <a:xfrm>
            <a:off x="9681037" y="1950965"/>
            <a:ext cx="2060247" cy="1155540"/>
          </a:xfrm>
          <a:prstGeom prst="bevel">
            <a:avLst/>
          </a:prstGeom>
          <a:solidFill>
            <a:sysClr val="window" lastClr="FFFFFF"/>
          </a:solidFill>
          <a:ln w="12700" cap="flat" cmpd="sng" algn="ctr">
            <a:solidFill>
              <a:srgbClr val="000000"/>
            </a:solidFill>
            <a:prstDash val="solid"/>
            <a:miter lim="800000"/>
          </a:ln>
          <a:effectLst/>
          <a:scene3d>
            <a:camera prst="orthographicFront"/>
            <a:lightRig rig="threePt" dir="t"/>
          </a:scene3d>
          <a:sp3d prstMaterial="softEdge"/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APR. ASIGNADA         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$1.519.362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BLOQUEADA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$ 190.111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A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PR. DISPONIBLE      </a:t>
            </a:r>
            <a:r>
              <a:rPr kumimoji="0" lang="es-CO" sz="900" b="0" i="0" u="none" strike="noStrike" kern="0" cap="none" spc="0" normalizeH="0" baseline="0" noProof="0" dirty="0">
                <a:ln>
                  <a:noFill/>
                </a:ln>
                <a:solidFill>
                  <a:srgbClr val="51307F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$1.329.251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rgbClr val="51307F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grpSp>
        <p:nvGrpSpPr>
          <p:cNvPr id="25609" name="Google Shape;54;p13">
            <a:extLst>
              <a:ext uri="{FF2B5EF4-FFF2-40B4-BE49-F238E27FC236}">
                <a16:creationId xmlns:a16="http://schemas.microsoft.com/office/drawing/2014/main" id="{97CA23F3-4735-4511-B1C3-CE216D7006C8}"/>
              </a:ext>
            </a:extLst>
          </p:cNvPr>
          <p:cNvGrpSpPr>
            <a:grpSpLocks/>
          </p:cNvGrpSpPr>
          <p:nvPr/>
        </p:nvGrpSpPr>
        <p:grpSpPr bwMode="auto">
          <a:xfrm>
            <a:off x="9680575" y="3429000"/>
            <a:ext cx="1955800" cy="1727200"/>
            <a:chOff x="697325" y="2281900"/>
            <a:chExt cx="3431350" cy="2252075"/>
          </a:xfrm>
        </p:grpSpPr>
        <p:sp>
          <p:nvSpPr>
            <p:cNvPr id="34" name="Google Shape;55;p13">
              <a:extLst>
                <a:ext uri="{FF2B5EF4-FFF2-40B4-BE49-F238E27FC236}">
                  <a16:creationId xmlns:a16="http://schemas.microsoft.com/office/drawing/2014/main" id="{1FE83263-6F42-4370-8885-AE36DFA5BB6F}"/>
                </a:ext>
              </a:extLst>
            </p:cNvPr>
            <p:cNvSpPr/>
            <p:nvPr/>
          </p:nvSpPr>
          <p:spPr>
            <a:xfrm>
              <a:off x="2504912" y="3670818"/>
              <a:ext cx="1495644" cy="863157"/>
            </a:xfrm>
            <a:custGeom>
              <a:avLst/>
              <a:gdLst/>
              <a:ahLst/>
              <a:cxnLst/>
              <a:rect l="l" t="t" r="r" b="b"/>
              <a:pathLst>
                <a:path w="59824" h="34552" extrusionOk="0">
                  <a:moveTo>
                    <a:pt x="35027" y="1"/>
                  </a:moveTo>
                  <a:lnTo>
                    <a:pt x="1" y="20237"/>
                  </a:lnTo>
                  <a:lnTo>
                    <a:pt x="24766" y="34551"/>
                  </a:lnTo>
                  <a:lnTo>
                    <a:pt x="59824" y="14283"/>
                  </a:lnTo>
                  <a:lnTo>
                    <a:pt x="3502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56;p13">
              <a:extLst>
                <a:ext uri="{FF2B5EF4-FFF2-40B4-BE49-F238E27FC236}">
                  <a16:creationId xmlns:a16="http://schemas.microsoft.com/office/drawing/2014/main" id="{7131D129-F31F-4883-A4B5-7781FDE2A935}"/>
                </a:ext>
              </a:extLst>
            </p:cNvPr>
            <p:cNvSpPr/>
            <p:nvPr/>
          </p:nvSpPr>
          <p:spPr>
            <a:xfrm>
              <a:off x="2504912" y="3660468"/>
              <a:ext cx="1495644" cy="863158"/>
            </a:xfrm>
            <a:custGeom>
              <a:avLst/>
              <a:gdLst/>
              <a:ahLst/>
              <a:cxnLst/>
              <a:rect l="l" t="t" r="r" b="b"/>
              <a:pathLst>
                <a:path w="59824" h="34520" extrusionOk="0">
                  <a:moveTo>
                    <a:pt x="35027" y="0"/>
                  </a:moveTo>
                  <a:lnTo>
                    <a:pt x="1" y="20237"/>
                  </a:lnTo>
                  <a:lnTo>
                    <a:pt x="24766" y="34519"/>
                  </a:lnTo>
                  <a:lnTo>
                    <a:pt x="59824" y="14283"/>
                  </a:lnTo>
                  <a:lnTo>
                    <a:pt x="3502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57;p13">
              <a:extLst>
                <a:ext uri="{FF2B5EF4-FFF2-40B4-BE49-F238E27FC236}">
                  <a16:creationId xmlns:a16="http://schemas.microsoft.com/office/drawing/2014/main" id="{5A52FB18-9BB6-4773-8585-20AB0BFFB86F}"/>
                </a:ext>
              </a:extLst>
            </p:cNvPr>
            <p:cNvSpPr/>
            <p:nvPr/>
          </p:nvSpPr>
          <p:spPr>
            <a:xfrm>
              <a:off x="3407313" y="3964747"/>
              <a:ext cx="389926" cy="225621"/>
            </a:xfrm>
            <a:custGeom>
              <a:avLst/>
              <a:gdLst/>
              <a:ahLst/>
              <a:cxnLst/>
              <a:rect l="l" t="t" r="r" b="b"/>
              <a:pathLst>
                <a:path w="15614" h="9027" extrusionOk="0">
                  <a:moveTo>
                    <a:pt x="7823" y="0"/>
                  </a:moveTo>
                  <a:lnTo>
                    <a:pt x="1" y="4497"/>
                  </a:lnTo>
                  <a:lnTo>
                    <a:pt x="7823" y="9026"/>
                  </a:lnTo>
                  <a:lnTo>
                    <a:pt x="15614" y="4497"/>
                  </a:lnTo>
                  <a:lnTo>
                    <a:pt x="7823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58;p13">
              <a:extLst>
                <a:ext uri="{FF2B5EF4-FFF2-40B4-BE49-F238E27FC236}">
                  <a16:creationId xmlns:a16="http://schemas.microsoft.com/office/drawing/2014/main" id="{C69C6F0C-E6C9-4C72-A3C4-510B193A1529}"/>
                </a:ext>
              </a:extLst>
            </p:cNvPr>
            <p:cNvSpPr/>
            <p:nvPr/>
          </p:nvSpPr>
          <p:spPr>
            <a:xfrm>
              <a:off x="3265267" y="4078592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0"/>
                  </a:moveTo>
                  <a:lnTo>
                    <a:pt x="0" y="728"/>
                  </a:lnTo>
                  <a:lnTo>
                    <a:pt x="6334" y="4370"/>
                  </a:lnTo>
                  <a:lnTo>
                    <a:pt x="7569" y="3674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59;p13">
              <a:extLst>
                <a:ext uri="{FF2B5EF4-FFF2-40B4-BE49-F238E27FC236}">
                  <a16:creationId xmlns:a16="http://schemas.microsoft.com/office/drawing/2014/main" id="{DCEF43F7-DA4E-40C4-A6DE-F08C695B7F34}"/>
                </a:ext>
              </a:extLst>
            </p:cNvPr>
            <p:cNvSpPr/>
            <p:nvPr/>
          </p:nvSpPr>
          <p:spPr>
            <a:xfrm>
              <a:off x="3167786" y="4022705"/>
              <a:ext cx="108621" cy="62098"/>
            </a:xfrm>
            <a:custGeom>
              <a:avLst/>
              <a:gdLst/>
              <a:ahLst/>
              <a:cxnLst/>
              <a:rect l="l" t="t" r="r" b="b"/>
              <a:pathLst>
                <a:path w="4340" h="2503" extrusionOk="0">
                  <a:moveTo>
                    <a:pt x="1236" y="1"/>
                  </a:moveTo>
                  <a:lnTo>
                    <a:pt x="1" y="729"/>
                  </a:lnTo>
                  <a:lnTo>
                    <a:pt x="3104" y="2502"/>
                  </a:lnTo>
                  <a:lnTo>
                    <a:pt x="4340" y="180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60;p13">
              <a:extLst>
                <a:ext uri="{FF2B5EF4-FFF2-40B4-BE49-F238E27FC236}">
                  <a16:creationId xmlns:a16="http://schemas.microsoft.com/office/drawing/2014/main" id="{20047893-AD0B-4569-A237-CF91747A38A1}"/>
                </a:ext>
              </a:extLst>
            </p:cNvPr>
            <p:cNvSpPr/>
            <p:nvPr/>
          </p:nvSpPr>
          <p:spPr>
            <a:xfrm>
              <a:off x="2997889" y="3921278"/>
              <a:ext cx="181038" cy="107636"/>
            </a:xfrm>
            <a:custGeom>
              <a:avLst/>
              <a:gdLst/>
              <a:ahLst/>
              <a:cxnLst/>
              <a:rect l="l" t="t" r="r" b="b"/>
              <a:pathLst>
                <a:path w="7348" h="4244" extrusionOk="0">
                  <a:moveTo>
                    <a:pt x="1235" y="0"/>
                  </a:moveTo>
                  <a:lnTo>
                    <a:pt x="0" y="729"/>
                  </a:lnTo>
                  <a:lnTo>
                    <a:pt x="6112" y="4244"/>
                  </a:lnTo>
                  <a:lnTo>
                    <a:pt x="7347" y="3547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61;p13">
              <a:extLst>
                <a:ext uri="{FF2B5EF4-FFF2-40B4-BE49-F238E27FC236}">
                  <a16:creationId xmlns:a16="http://schemas.microsoft.com/office/drawing/2014/main" id="{703F5490-F61F-4EA5-A7ED-D7A10E3AC77E}"/>
                </a:ext>
              </a:extLst>
            </p:cNvPr>
            <p:cNvSpPr/>
            <p:nvPr/>
          </p:nvSpPr>
          <p:spPr>
            <a:xfrm>
              <a:off x="3443519" y="4180019"/>
              <a:ext cx="103053" cy="60027"/>
            </a:xfrm>
            <a:custGeom>
              <a:avLst/>
              <a:gdLst/>
              <a:ahLst/>
              <a:cxnLst/>
              <a:rect l="l" t="t" r="r" b="b"/>
              <a:pathLst>
                <a:path w="4118" h="2376" extrusionOk="0">
                  <a:moveTo>
                    <a:pt x="1236" y="0"/>
                  </a:moveTo>
                  <a:lnTo>
                    <a:pt x="1" y="728"/>
                  </a:lnTo>
                  <a:lnTo>
                    <a:pt x="2883" y="2375"/>
                  </a:lnTo>
                  <a:lnTo>
                    <a:pt x="4118" y="164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62;p13">
              <a:extLst>
                <a:ext uri="{FF2B5EF4-FFF2-40B4-BE49-F238E27FC236}">
                  <a16:creationId xmlns:a16="http://schemas.microsoft.com/office/drawing/2014/main" id="{DD54976B-F80B-4B04-9140-560DAAAC74FB}"/>
                </a:ext>
              </a:extLst>
            </p:cNvPr>
            <p:cNvSpPr/>
            <p:nvPr/>
          </p:nvSpPr>
          <p:spPr>
            <a:xfrm>
              <a:off x="3014600" y="4008215"/>
              <a:ext cx="295230" cy="167664"/>
            </a:xfrm>
            <a:custGeom>
              <a:avLst/>
              <a:gdLst/>
              <a:ahLst/>
              <a:cxnLst/>
              <a:rect l="l" t="t" r="r" b="b"/>
              <a:pathLst>
                <a:path w="11718" h="6747" extrusionOk="0">
                  <a:moveTo>
                    <a:pt x="1267" y="1"/>
                  </a:moveTo>
                  <a:lnTo>
                    <a:pt x="0" y="697"/>
                  </a:lnTo>
                  <a:lnTo>
                    <a:pt x="10483" y="6746"/>
                  </a:lnTo>
                  <a:lnTo>
                    <a:pt x="11718" y="6018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" name="Google Shape;63;p13">
              <a:extLst>
                <a:ext uri="{FF2B5EF4-FFF2-40B4-BE49-F238E27FC236}">
                  <a16:creationId xmlns:a16="http://schemas.microsoft.com/office/drawing/2014/main" id="{86C50627-C002-450C-AD84-6F8943BEA88C}"/>
                </a:ext>
              </a:extLst>
            </p:cNvPr>
            <p:cNvSpPr/>
            <p:nvPr/>
          </p:nvSpPr>
          <p:spPr>
            <a:xfrm>
              <a:off x="3298689" y="4169669"/>
              <a:ext cx="183822" cy="107636"/>
            </a:xfrm>
            <a:custGeom>
              <a:avLst/>
              <a:gdLst/>
              <a:ahLst/>
              <a:cxnLst/>
              <a:rect l="l" t="t" r="r" b="b"/>
              <a:pathLst>
                <a:path w="7443" h="4308" extrusionOk="0">
                  <a:moveTo>
                    <a:pt x="1235" y="1"/>
                  </a:moveTo>
                  <a:lnTo>
                    <a:pt x="0" y="729"/>
                  </a:lnTo>
                  <a:lnTo>
                    <a:pt x="6207" y="4308"/>
                  </a:lnTo>
                  <a:lnTo>
                    <a:pt x="7443" y="3579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" name="Google Shape;64;p13">
              <a:extLst>
                <a:ext uri="{FF2B5EF4-FFF2-40B4-BE49-F238E27FC236}">
                  <a16:creationId xmlns:a16="http://schemas.microsoft.com/office/drawing/2014/main" id="{5A89F897-35A2-497B-A0CF-3D91A34A4ACC}"/>
                </a:ext>
              </a:extLst>
            </p:cNvPr>
            <p:cNvSpPr/>
            <p:nvPr/>
          </p:nvSpPr>
          <p:spPr>
            <a:xfrm>
              <a:off x="2931045" y="3958537"/>
              <a:ext cx="94696" cy="55889"/>
            </a:xfrm>
            <a:custGeom>
              <a:avLst/>
              <a:gdLst/>
              <a:ahLst/>
              <a:cxnLst/>
              <a:rect l="l" t="t" r="r" b="b"/>
              <a:pathLst>
                <a:path w="3770" h="2186" extrusionOk="0">
                  <a:moveTo>
                    <a:pt x="1236" y="1"/>
                  </a:moveTo>
                  <a:lnTo>
                    <a:pt x="1" y="729"/>
                  </a:lnTo>
                  <a:lnTo>
                    <a:pt x="2534" y="2186"/>
                  </a:lnTo>
                  <a:lnTo>
                    <a:pt x="3769" y="145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65;p13">
              <a:extLst>
                <a:ext uri="{FF2B5EF4-FFF2-40B4-BE49-F238E27FC236}">
                  <a16:creationId xmlns:a16="http://schemas.microsoft.com/office/drawing/2014/main" id="{41F30C19-5161-4370-B422-ECA7405C34CF}"/>
                </a:ext>
              </a:extLst>
            </p:cNvPr>
            <p:cNvSpPr/>
            <p:nvPr/>
          </p:nvSpPr>
          <p:spPr>
            <a:xfrm>
              <a:off x="3203993" y="4190368"/>
              <a:ext cx="147616" cy="84867"/>
            </a:xfrm>
            <a:custGeom>
              <a:avLst/>
              <a:gdLst/>
              <a:ahLst/>
              <a:cxnLst/>
              <a:rect l="l" t="t" r="r" b="b"/>
              <a:pathLst>
                <a:path w="5955" h="3421" extrusionOk="0">
                  <a:moveTo>
                    <a:pt x="1236" y="0"/>
                  </a:moveTo>
                  <a:lnTo>
                    <a:pt x="1" y="697"/>
                  </a:lnTo>
                  <a:lnTo>
                    <a:pt x="4719" y="3421"/>
                  </a:lnTo>
                  <a:lnTo>
                    <a:pt x="5954" y="2724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66;p13">
              <a:extLst>
                <a:ext uri="{FF2B5EF4-FFF2-40B4-BE49-F238E27FC236}">
                  <a16:creationId xmlns:a16="http://schemas.microsoft.com/office/drawing/2014/main" id="{CECB0FD5-8C49-436D-8A3A-0916FAC0E105}"/>
                </a:ext>
              </a:extLst>
            </p:cNvPr>
            <p:cNvSpPr/>
            <p:nvPr/>
          </p:nvSpPr>
          <p:spPr>
            <a:xfrm>
              <a:off x="3011816" y="4078592"/>
              <a:ext cx="203318" cy="117986"/>
            </a:xfrm>
            <a:custGeom>
              <a:avLst/>
              <a:gdLst/>
              <a:ahLst/>
              <a:cxnLst/>
              <a:rect l="l" t="t" r="r" b="b"/>
              <a:pathLst>
                <a:path w="8045" h="4656" extrusionOk="0">
                  <a:moveTo>
                    <a:pt x="1267" y="0"/>
                  </a:moveTo>
                  <a:lnTo>
                    <a:pt x="0" y="729"/>
                  </a:lnTo>
                  <a:lnTo>
                    <a:pt x="6809" y="4656"/>
                  </a:lnTo>
                  <a:lnTo>
                    <a:pt x="8044" y="3927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67;p13">
              <a:extLst>
                <a:ext uri="{FF2B5EF4-FFF2-40B4-BE49-F238E27FC236}">
                  <a16:creationId xmlns:a16="http://schemas.microsoft.com/office/drawing/2014/main" id="{B837035B-FCEB-4E67-B82D-37F27C54341E}"/>
                </a:ext>
              </a:extLst>
            </p:cNvPr>
            <p:cNvSpPr/>
            <p:nvPr/>
          </p:nvSpPr>
          <p:spPr>
            <a:xfrm>
              <a:off x="3340468" y="4269025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136" h="1806" extrusionOk="0">
                  <a:moveTo>
                    <a:pt x="1235" y="0"/>
                  </a:moveTo>
                  <a:lnTo>
                    <a:pt x="0" y="729"/>
                  </a:lnTo>
                  <a:lnTo>
                    <a:pt x="1900" y="1805"/>
                  </a:lnTo>
                  <a:lnTo>
                    <a:pt x="3135" y="110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68;p13">
              <a:extLst>
                <a:ext uri="{FF2B5EF4-FFF2-40B4-BE49-F238E27FC236}">
                  <a16:creationId xmlns:a16="http://schemas.microsoft.com/office/drawing/2014/main" id="{5E566281-3E29-493D-B529-0F8F17BD4993}"/>
                </a:ext>
              </a:extLst>
            </p:cNvPr>
            <p:cNvSpPr/>
            <p:nvPr/>
          </p:nvSpPr>
          <p:spPr>
            <a:xfrm>
              <a:off x="2869771" y="3995795"/>
              <a:ext cx="153186" cy="91077"/>
            </a:xfrm>
            <a:custGeom>
              <a:avLst/>
              <a:gdLst/>
              <a:ahLst/>
              <a:cxnLst/>
              <a:rect l="l" t="t" r="r" b="b"/>
              <a:pathLst>
                <a:path w="6208" h="3579" extrusionOk="0">
                  <a:moveTo>
                    <a:pt x="1235" y="0"/>
                  </a:moveTo>
                  <a:lnTo>
                    <a:pt x="0" y="697"/>
                  </a:lnTo>
                  <a:lnTo>
                    <a:pt x="4972" y="3579"/>
                  </a:lnTo>
                  <a:lnTo>
                    <a:pt x="6207" y="2882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" name="Google Shape;69;p13">
              <a:extLst>
                <a:ext uri="{FF2B5EF4-FFF2-40B4-BE49-F238E27FC236}">
                  <a16:creationId xmlns:a16="http://schemas.microsoft.com/office/drawing/2014/main" id="{CDB31955-56FA-4501-963C-E3B31A035053}"/>
                </a:ext>
              </a:extLst>
            </p:cNvPr>
            <p:cNvSpPr/>
            <p:nvPr/>
          </p:nvSpPr>
          <p:spPr>
            <a:xfrm>
              <a:off x="3334898" y="3726705"/>
              <a:ext cx="428919" cy="248391"/>
            </a:xfrm>
            <a:custGeom>
              <a:avLst/>
              <a:gdLst/>
              <a:ahLst/>
              <a:cxnLst/>
              <a:rect l="l" t="t" r="r" b="b"/>
              <a:pathLst>
                <a:path w="17166" h="9914" extrusionOk="0">
                  <a:moveTo>
                    <a:pt x="1267" y="1"/>
                  </a:moveTo>
                  <a:lnTo>
                    <a:pt x="1" y="729"/>
                  </a:lnTo>
                  <a:lnTo>
                    <a:pt x="15930" y="9913"/>
                  </a:lnTo>
                  <a:lnTo>
                    <a:pt x="17165" y="9185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" name="Google Shape;70;p13">
              <a:extLst>
                <a:ext uri="{FF2B5EF4-FFF2-40B4-BE49-F238E27FC236}">
                  <a16:creationId xmlns:a16="http://schemas.microsoft.com/office/drawing/2014/main" id="{019D8712-C34D-4C85-ABEC-9A772BFE2F8F}"/>
                </a:ext>
              </a:extLst>
            </p:cNvPr>
            <p:cNvSpPr/>
            <p:nvPr/>
          </p:nvSpPr>
          <p:spPr>
            <a:xfrm>
              <a:off x="3752676" y="3968887"/>
              <a:ext cx="133689" cy="76586"/>
            </a:xfrm>
            <a:custGeom>
              <a:avLst/>
              <a:gdLst/>
              <a:ahLst/>
              <a:cxnLst/>
              <a:rect l="l" t="t" r="r" b="b"/>
              <a:pathLst>
                <a:path w="5321" h="3073" extrusionOk="0">
                  <a:moveTo>
                    <a:pt x="1267" y="1"/>
                  </a:moveTo>
                  <a:lnTo>
                    <a:pt x="0" y="698"/>
                  </a:lnTo>
                  <a:lnTo>
                    <a:pt x="4085" y="3073"/>
                  </a:lnTo>
                  <a:lnTo>
                    <a:pt x="5320" y="2344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71;p13">
              <a:extLst>
                <a:ext uri="{FF2B5EF4-FFF2-40B4-BE49-F238E27FC236}">
                  <a16:creationId xmlns:a16="http://schemas.microsoft.com/office/drawing/2014/main" id="{1D6A1A8F-109F-4315-8AE1-0A9AB10FF888}"/>
                </a:ext>
              </a:extLst>
            </p:cNvPr>
            <p:cNvSpPr/>
            <p:nvPr/>
          </p:nvSpPr>
          <p:spPr>
            <a:xfrm>
              <a:off x="3254126" y="3776384"/>
              <a:ext cx="225601" cy="132475"/>
            </a:xfrm>
            <a:custGeom>
              <a:avLst/>
              <a:gdLst/>
              <a:ahLst/>
              <a:cxnLst/>
              <a:rect l="l" t="t" r="r" b="b"/>
              <a:pathLst>
                <a:path w="9058" h="5258" extrusionOk="0">
                  <a:moveTo>
                    <a:pt x="950" y="1"/>
                  </a:moveTo>
                  <a:lnTo>
                    <a:pt x="0" y="571"/>
                  </a:lnTo>
                  <a:lnTo>
                    <a:pt x="8107" y="5258"/>
                  </a:lnTo>
                  <a:lnTo>
                    <a:pt x="9058" y="4720"/>
                  </a:lnTo>
                  <a:lnTo>
                    <a:pt x="950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72;p13">
              <a:extLst>
                <a:ext uri="{FF2B5EF4-FFF2-40B4-BE49-F238E27FC236}">
                  <a16:creationId xmlns:a16="http://schemas.microsoft.com/office/drawing/2014/main" id="{D2A54507-7EA5-43FD-BC43-88FEEF68ED58}"/>
                </a:ext>
              </a:extLst>
            </p:cNvPr>
            <p:cNvSpPr/>
            <p:nvPr/>
          </p:nvSpPr>
          <p:spPr>
            <a:xfrm>
              <a:off x="3476941" y="3906789"/>
              <a:ext cx="80771" cy="45538"/>
            </a:xfrm>
            <a:custGeom>
              <a:avLst/>
              <a:gdLst/>
              <a:ahLst/>
              <a:cxnLst/>
              <a:rect l="l" t="t" r="r" b="b"/>
              <a:pathLst>
                <a:path w="3231" h="1870" extrusionOk="0">
                  <a:moveTo>
                    <a:pt x="982" y="1"/>
                  </a:moveTo>
                  <a:lnTo>
                    <a:pt x="0" y="571"/>
                  </a:lnTo>
                  <a:lnTo>
                    <a:pt x="2249" y="1869"/>
                  </a:lnTo>
                  <a:lnTo>
                    <a:pt x="3230" y="1299"/>
                  </a:lnTo>
                  <a:lnTo>
                    <a:pt x="982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73;p13">
              <a:extLst>
                <a:ext uri="{FF2B5EF4-FFF2-40B4-BE49-F238E27FC236}">
                  <a16:creationId xmlns:a16="http://schemas.microsoft.com/office/drawing/2014/main" id="{BDDEA339-3144-471F-A8C2-4F40ECF57C6A}"/>
                </a:ext>
              </a:extLst>
            </p:cNvPr>
            <p:cNvSpPr/>
            <p:nvPr/>
          </p:nvSpPr>
          <p:spPr>
            <a:xfrm>
              <a:off x="3198423" y="3809502"/>
              <a:ext cx="136475" cy="80728"/>
            </a:xfrm>
            <a:custGeom>
              <a:avLst/>
              <a:gdLst/>
              <a:ahLst/>
              <a:cxnLst/>
              <a:rect l="l" t="t" r="r" b="b"/>
              <a:pathLst>
                <a:path w="5544" h="3199" extrusionOk="0">
                  <a:moveTo>
                    <a:pt x="951" y="0"/>
                  </a:moveTo>
                  <a:lnTo>
                    <a:pt x="1" y="570"/>
                  </a:lnTo>
                  <a:lnTo>
                    <a:pt x="4593" y="3199"/>
                  </a:lnTo>
                  <a:lnTo>
                    <a:pt x="5543" y="2660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74;p13">
              <a:extLst>
                <a:ext uri="{FF2B5EF4-FFF2-40B4-BE49-F238E27FC236}">
                  <a16:creationId xmlns:a16="http://schemas.microsoft.com/office/drawing/2014/main" id="{28C6D710-CDA6-4773-AA7C-9348199FE1B3}"/>
                </a:ext>
              </a:extLst>
            </p:cNvPr>
            <p:cNvSpPr/>
            <p:nvPr/>
          </p:nvSpPr>
          <p:spPr>
            <a:xfrm>
              <a:off x="3332112" y="3888159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47" h="3896" extrusionOk="0">
                  <a:moveTo>
                    <a:pt x="951" y="1"/>
                  </a:moveTo>
                  <a:lnTo>
                    <a:pt x="1" y="571"/>
                  </a:lnTo>
                  <a:lnTo>
                    <a:pt x="5764" y="3896"/>
                  </a:lnTo>
                  <a:lnTo>
                    <a:pt x="6746" y="33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75;p13">
              <a:extLst>
                <a:ext uri="{FF2B5EF4-FFF2-40B4-BE49-F238E27FC236}">
                  <a16:creationId xmlns:a16="http://schemas.microsoft.com/office/drawing/2014/main" id="{D01CE6CE-E9FB-4C9E-AA95-0E48B7900BA3}"/>
                </a:ext>
              </a:extLst>
            </p:cNvPr>
            <p:cNvSpPr/>
            <p:nvPr/>
          </p:nvSpPr>
          <p:spPr>
            <a:xfrm>
              <a:off x="3139935" y="3842621"/>
              <a:ext cx="178252" cy="103496"/>
            </a:xfrm>
            <a:custGeom>
              <a:avLst/>
              <a:gdLst/>
              <a:ahLst/>
              <a:cxnLst/>
              <a:rect l="l" t="t" r="r" b="b"/>
              <a:pathLst>
                <a:path w="7063" h="4086" extrusionOk="0">
                  <a:moveTo>
                    <a:pt x="951" y="0"/>
                  </a:moveTo>
                  <a:lnTo>
                    <a:pt x="1" y="538"/>
                  </a:lnTo>
                  <a:lnTo>
                    <a:pt x="6113" y="4085"/>
                  </a:lnTo>
                  <a:lnTo>
                    <a:pt x="7063" y="3515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76;p13">
              <a:extLst>
                <a:ext uri="{FF2B5EF4-FFF2-40B4-BE49-F238E27FC236}">
                  <a16:creationId xmlns:a16="http://schemas.microsoft.com/office/drawing/2014/main" id="{0EB1A8A7-42A7-4BAE-8674-7F0A2FA8C61D}"/>
                </a:ext>
              </a:extLst>
            </p:cNvPr>
            <p:cNvSpPr/>
            <p:nvPr/>
          </p:nvSpPr>
          <p:spPr>
            <a:xfrm>
              <a:off x="3312616" y="3944048"/>
              <a:ext cx="130903" cy="74517"/>
            </a:xfrm>
            <a:custGeom>
              <a:avLst/>
              <a:gdLst/>
              <a:ahLst/>
              <a:cxnLst/>
              <a:rect l="l" t="t" r="r" b="b"/>
              <a:pathLst>
                <a:path w="5227" h="3009" extrusionOk="0">
                  <a:moveTo>
                    <a:pt x="951" y="0"/>
                  </a:moveTo>
                  <a:lnTo>
                    <a:pt x="1" y="539"/>
                  </a:lnTo>
                  <a:lnTo>
                    <a:pt x="4244" y="3009"/>
                  </a:lnTo>
                  <a:lnTo>
                    <a:pt x="5226" y="2439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77;p13">
              <a:extLst>
                <a:ext uri="{FF2B5EF4-FFF2-40B4-BE49-F238E27FC236}">
                  <a16:creationId xmlns:a16="http://schemas.microsoft.com/office/drawing/2014/main" id="{5FFEF33D-F1F9-4AFA-97B2-C75E78EF8F03}"/>
                </a:ext>
              </a:extLst>
            </p:cNvPr>
            <p:cNvSpPr/>
            <p:nvPr/>
          </p:nvSpPr>
          <p:spPr>
            <a:xfrm>
              <a:off x="3084231" y="3875740"/>
              <a:ext cx="86340" cy="51749"/>
            </a:xfrm>
            <a:custGeom>
              <a:avLst/>
              <a:gdLst/>
              <a:ahLst/>
              <a:cxnLst/>
              <a:rect l="l" t="t" r="r" b="b"/>
              <a:pathLst>
                <a:path w="3485" h="2028" extrusionOk="0">
                  <a:moveTo>
                    <a:pt x="951" y="1"/>
                  </a:moveTo>
                  <a:lnTo>
                    <a:pt x="1" y="571"/>
                  </a:lnTo>
                  <a:lnTo>
                    <a:pt x="2534" y="2027"/>
                  </a:lnTo>
                  <a:lnTo>
                    <a:pt x="3484" y="1457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78;p13">
              <a:extLst>
                <a:ext uri="{FF2B5EF4-FFF2-40B4-BE49-F238E27FC236}">
                  <a16:creationId xmlns:a16="http://schemas.microsoft.com/office/drawing/2014/main" id="{4D596532-7D70-4EC0-8DAC-7914F9910370}"/>
                </a:ext>
              </a:extLst>
            </p:cNvPr>
            <p:cNvSpPr/>
            <p:nvPr/>
          </p:nvSpPr>
          <p:spPr>
            <a:xfrm>
              <a:off x="3167786" y="3923349"/>
              <a:ext cx="144830" cy="84866"/>
            </a:xfrm>
            <a:custGeom>
              <a:avLst/>
              <a:gdLst/>
              <a:ahLst/>
              <a:cxnLst/>
              <a:rect l="l" t="t" r="r" b="b"/>
              <a:pathLst>
                <a:path w="5892" h="3389" extrusionOk="0">
                  <a:moveTo>
                    <a:pt x="951" y="0"/>
                  </a:moveTo>
                  <a:lnTo>
                    <a:pt x="1" y="539"/>
                  </a:lnTo>
                  <a:lnTo>
                    <a:pt x="4941" y="3389"/>
                  </a:lnTo>
                  <a:lnTo>
                    <a:pt x="5891" y="2851"/>
                  </a:lnTo>
                  <a:lnTo>
                    <a:pt x="951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79;p13">
              <a:extLst>
                <a:ext uri="{FF2B5EF4-FFF2-40B4-BE49-F238E27FC236}">
                  <a16:creationId xmlns:a16="http://schemas.microsoft.com/office/drawing/2014/main" id="{423060C7-A043-4B20-8C5D-0AF5AD5046A2}"/>
                </a:ext>
              </a:extLst>
            </p:cNvPr>
            <p:cNvSpPr/>
            <p:nvPr/>
          </p:nvSpPr>
          <p:spPr>
            <a:xfrm>
              <a:off x="3309830" y="4006146"/>
              <a:ext cx="77985" cy="45538"/>
            </a:xfrm>
            <a:custGeom>
              <a:avLst/>
              <a:gdLst/>
              <a:ahLst/>
              <a:cxnLst/>
              <a:rect l="l" t="t" r="r" b="b"/>
              <a:pathLst>
                <a:path w="3073" h="1807" extrusionOk="0">
                  <a:moveTo>
                    <a:pt x="951" y="1"/>
                  </a:moveTo>
                  <a:lnTo>
                    <a:pt x="1" y="571"/>
                  </a:lnTo>
                  <a:lnTo>
                    <a:pt x="2091" y="1806"/>
                  </a:lnTo>
                  <a:lnTo>
                    <a:pt x="3073" y="1236"/>
                  </a:lnTo>
                  <a:lnTo>
                    <a:pt x="951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80;p13">
              <a:extLst>
                <a:ext uri="{FF2B5EF4-FFF2-40B4-BE49-F238E27FC236}">
                  <a16:creationId xmlns:a16="http://schemas.microsoft.com/office/drawing/2014/main" id="{A0ACDDE9-0071-4966-987D-594585707124}"/>
                </a:ext>
              </a:extLst>
            </p:cNvPr>
            <p:cNvSpPr/>
            <p:nvPr/>
          </p:nvSpPr>
          <p:spPr>
            <a:xfrm>
              <a:off x="3237415" y="4283515"/>
              <a:ext cx="116978" cy="68307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0" y="697"/>
                  </a:lnTo>
                  <a:lnTo>
                    <a:pt x="3484" y="2724"/>
                  </a:lnTo>
                  <a:lnTo>
                    <a:pt x="4719" y="199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81;p13">
              <a:extLst>
                <a:ext uri="{FF2B5EF4-FFF2-40B4-BE49-F238E27FC236}">
                  <a16:creationId xmlns:a16="http://schemas.microsoft.com/office/drawing/2014/main" id="{C572AC87-7837-4A25-B54C-01C6464A3A3E}"/>
                </a:ext>
              </a:extLst>
            </p:cNvPr>
            <p:cNvSpPr/>
            <p:nvPr/>
          </p:nvSpPr>
          <p:spPr>
            <a:xfrm>
              <a:off x="3031311" y="4163460"/>
              <a:ext cx="217245" cy="126265"/>
            </a:xfrm>
            <a:custGeom>
              <a:avLst/>
              <a:gdLst/>
              <a:ahLst/>
              <a:cxnLst/>
              <a:rect l="l" t="t" r="r" b="b"/>
              <a:pathLst>
                <a:path w="8678" h="5004" extrusionOk="0">
                  <a:moveTo>
                    <a:pt x="1236" y="0"/>
                  </a:moveTo>
                  <a:lnTo>
                    <a:pt x="0" y="697"/>
                  </a:lnTo>
                  <a:lnTo>
                    <a:pt x="7411" y="5004"/>
                  </a:lnTo>
                  <a:lnTo>
                    <a:pt x="8678" y="4275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82;p13">
              <a:extLst>
                <a:ext uri="{FF2B5EF4-FFF2-40B4-BE49-F238E27FC236}">
                  <a16:creationId xmlns:a16="http://schemas.microsoft.com/office/drawing/2014/main" id="{F6D82EE3-0032-4292-81D9-9CC9971B8C88}"/>
                </a:ext>
              </a:extLst>
            </p:cNvPr>
            <p:cNvSpPr/>
            <p:nvPr/>
          </p:nvSpPr>
          <p:spPr>
            <a:xfrm>
              <a:off x="2805712" y="4033054"/>
              <a:ext cx="236740" cy="136615"/>
            </a:xfrm>
            <a:custGeom>
              <a:avLst/>
              <a:gdLst/>
              <a:ahLst/>
              <a:cxnLst/>
              <a:rect l="l" t="t" r="r" b="b"/>
              <a:pathLst>
                <a:path w="9501" h="5512" extrusionOk="0">
                  <a:moveTo>
                    <a:pt x="1235" y="1"/>
                  </a:moveTo>
                  <a:lnTo>
                    <a:pt x="0" y="729"/>
                  </a:lnTo>
                  <a:lnTo>
                    <a:pt x="8266" y="5511"/>
                  </a:lnTo>
                  <a:lnTo>
                    <a:pt x="9501" y="4783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83;p13">
              <a:extLst>
                <a:ext uri="{FF2B5EF4-FFF2-40B4-BE49-F238E27FC236}">
                  <a16:creationId xmlns:a16="http://schemas.microsoft.com/office/drawing/2014/main" id="{5453ADC6-A082-4853-AAAB-66F915B4479F}"/>
                </a:ext>
              </a:extLst>
            </p:cNvPr>
            <p:cNvSpPr/>
            <p:nvPr/>
          </p:nvSpPr>
          <p:spPr>
            <a:xfrm>
              <a:off x="2847489" y="4132410"/>
              <a:ext cx="189393" cy="107636"/>
            </a:xfrm>
            <a:custGeom>
              <a:avLst/>
              <a:gdLst/>
              <a:ahLst/>
              <a:cxnLst/>
              <a:rect l="l" t="t" r="r" b="b"/>
              <a:pathLst>
                <a:path w="7570" h="4371" extrusionOk="0">
                  <a:moveTo>
                    <a:pt x="1235" y="1"/>
                  </a:moveTo>
                  <a:lnTo>
                    <a:pt x="0" y="729"/>
                  </a:lnTo>
                  <a:lnTo>
                    <a:pt x="6334" y="4371"/>
                  </a:lnTo>
                  <a:lnTo>
                    <a:pt x="7569" y="3674"/>
                  </a:lnTo>
                  <a:lnTo>
                    <a:pt x="1235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84;p13">
              <a:extLst>
                <a:ext uri="{FF2B5EF4-FFF2-40B4-BE49-F238E27FC236}">
                  <a16:creationId xmlns:a16="http://schemas.microsoft.com/office/drawing/2014/main" id="{26F968B7-BD6A-4462-B2EF-6ED8DC5E499F}"/>
                </a:ext>
              </a:extLst>
            </p:cNvPr>
            <p:cNvSpPr/>
            <p:nvPr/>
          </p:nvSpPr>
          <p:spPr>
            <a:xfrm>
              <a:off x="2741652" y="4070313"/>
              <a:ext cx="116978" cy="68308"/>
            </a:xfrm>
            <a:custGeom>
              <a:avLst/>
              <a:gdLst/>
              <a:ahLst/>
              <a:cxnLst/>
              <a:rect l="l" t="t" r="r" b="b"/>
              <a:pathLst>
                <a:path w="4720" h="2724" extrusionOk="0">
                  <a:moveTo>
                    <a:pt x="1236" y="0"/>
                  </a:moveTo>
                  <a:lnTo>
                    <a:pt x="1" y="729"/>
                  </a:lnTo>
                  <a:lnTo>
                    <a:pt x="3485" y="2724"/>
                  </a:lnTo>
                  <a:lnTo>
                    <a:pt x="4720" y="2027"/>
                  </a:lnTo>
                  <a:lnTo>
                    <a:pt x="123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85;p13">
              <a:extLst>
                <a:ext uri="{FF2B5EF4-FFF2-40B4-BE49-F238E27FC236}">
                  <a16:creationId xmlns:a16="http://schemas.microsoft.com/office/drawing/2014/main" id="{FFF351D4-F398-4E2E-9C31-4A900CF9882F}"/>
                </a:ext>
              </a:extLst>
            </p:cNvPr>
            <p:cNvSpPr/>
            <p:nvPr/>
          </p:nvSpPr>
          <p:spPr>
            <a:xfrm>
              <a:off x="3025741" y="4233837"/>
              <a:ext cx="267378" cy="155243"/>
            </a:xfrm>
            <a:custGeom>
              <a:avLst/>
              <a:gdLst/>
              <a:ahLst/>
              <a:cxnLst/>
              <a:rect l="l" t="t" r="r" b="b"/>
              <a:pathLst>
                <a:path w="10642" h="6145" extrusionOk="0">
                  <a:moveTo>
                    <a:pt x="1236" y="1"/>
                  </a:moveTo>
                  <a:lnTo>
                    <a:pt x="1" y="729"/>
                  </a:lnTo>
                  <a:lnTo>
                    <a:pt x="9375" y="6144"/>
                  </a:lnTo>
                  <a:lnTo>
                    <a:pt x="10642" y="5416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86;p13">
              <a:extLst>
                <a:ext uri="{FF2B5EF4-FFF2-40B4-BE49-F238E27FC236}">
                  <a16:creationId xmlns:a16="http://schemas.microsoft.com/office/drawing/2014/main" id="{3D745E4C-E7A2-4619-8F12-05783589D720}"/>
                </a:ext>
              </a:extLst>
            </p:cNvPr>
            <p:cNvSpPr/>
            <p:nvPr/>
          </p:nvSpPr>
          <p:spPr>
            <a:xfrm>
              <a:off x="2677594" y="4107571"/>
              <a:ext cx="208888" cy="120055"/>
            </a:xfrm>
            <a:custGeom>
              <a:avLst/>
              <a:gdLst/>
              <a:ahLst/>
              <a:cxnLst/>
              <a:rect l="l" t="t" r="r" b="b"/>
              <a:pathLst>
                <a:path w="8362" h="4815" extrusionOk="0">
                  <a:moveTo>
                    <a:pt x="1236" y="1"/>
                  </a:moveTo>
                  <a:lnTo>
                    <a:pt x="1" y="698"/>
                  </a:lnTo>
                  <a:lnTo>
                    <a:pt x="7126" y="4815"/>
                  </a:lnTo>
                  <a:lnTo>
                    <a:pt x="8361" y="4118"/>
                  </a:lnTo>
                  <a:lnTo>
                    <a:pt x="123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87;p13">
              <a:extLst>
                <a:ext uri="{FF2B5EF4-FFF2-40B4-BE49-F238E27FC236}">
                  <a16:creationId xmlns:a16="http://schemas.microsoft.com/office/drawing/2014/main" id="{74A9BB3A-FABB-403B-9284-F899EA99E9E1}"/>
                </a:ext>
              </a:extLst>
            </p:cNvPr>
            <p:cNvSpPr/>
            <p:nvPr/>
          </p:nvSpPr>
          <p:spPr>
            <a:xfrm>
              <a:off x="2875341" y="4221417"/>
              <a:ext cx="250667" cy="144895"/>
            </a:xfrm>
            <a:custGeom>
              <a:avLst/>
              <a:gdLst/>
              <a:ahLst/>
              <a:cxnLst/>
              <a:rect l="l" t="t" r="r" b="b"/>
              <a:pathLst>
                <a:path w="10040" h="5796" extrusionOk="0">
                  <a:moveTo>
                    <a:pt x="1235" y="0"/>
                  </a:moveTo>
                  <a:lnTo>
                    <a:pt x="0" y="729"/>
                  </a:lnTo>
                  <a:lnTo>
                    <a:pt x="8804" y="5796"/>
                  </a:lnTo>
                  <a:lnTo>
                    <a:pt x="10039" y="5099"/>
                  </a:lnTo>
                  <a:lnTo>
                    <a:pt x="1235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88;p13">
              <a:extLst>
                <a:ext uri="{FF2B5EF4-FFF2-40B4-BE49-F238E27FC236}">
                  <a16:creationId xmlns:a16="http://schemas.microsoft.com/office/drawing/2014/main" id="{3B07DC86-7DD6-4711-BC54-0BB5F07FAF73}"/>
                </a:ext>
              </a:extLst>
            </p:cNvPr>
            <p:cNvSpPr/>
            <p:nvPr/>
          </p:nvSpPr>
          <p:spPr>
            <a:xfrm>
              <a:off x="3114867" y="4360102"/>
              <a:ext cx="114194" cy="64168"/>
            </a:xfrm>
            <a:custGeom>
              <a:avLst/>
              <a:gdLst/>
              <a:ahLst/>
              <a:cxnLst/>
              <a:rect l="l" t="t" r="r" b="b"/>
              <a:pathLst>
                <a:path w="4530" h="2598" extrusionOk="0">
                  <a:moveTo>
                    <a:pt x="1267" y="0"/>
                  </a:moveTo>
                  <a:lnTo>
                    <a:pt x="1" y="729"/>
                  </a:lnTo>
                  <a:lnTo>
                    <a:pt x="3294" y="2597"/>
                  </a:lnTo>
                  <a:lnTo>
                    <a:pt x="4529" y="1900"/>
                  </a:lnTo>
                  <a:lnTo>
                    <a:pt x="1267" y="0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89;p13">
              <a:extLst>
                <a:ext uri="{FF2B5EF4-FFF2-40B4-BE49-F238E27FC236}">
                  <a16:creationId xmlns:a16="http://schemas.microsoft.com/office/drawing/2014/main" id="{1A1C1479-54DB-4B41-AD46-8393A739B096}"/>
                </a:ext>
              </a:extLst>
            </p:cNvPr>
            <p:cNvSpPr/>
            <p:nvPr/>
          </p:nvSpPr>
          <p:spPr>
            <a:xfrm>
              <a:off x="3657979" y="4211067"/>
              <a:ext cx="220029" cy="126266"/>
            </a:xfrm>
            <a:custGeom>
              <a:avLst/>
              <a:gdLst/>
              <a:ahLst/>
              <a:cxnLst/>
              <a:rect l="l" t="t" r="r" b="b"/>
              <a:pathLst>
                <a:path w="8741" h="5036" extrusionOk="0">
                  <a:moveTo>
                    <a:pt x="1584" y="0"/>
                  </a:moveTo>
                  <a:lnTo>
                    <a:pt x="0" y="919"/>
                  </a:lnTo>
                  <a:lnTo>
                    <a:pt x="7157" y="5036"/>
                  </a:lnTo>
                  <a:lnTo>
                    <a:pt x="8741" y="4117"/>
                  </a:lnTo>
                  <a:lnTo>
                    <a:pt x="1584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90;p13">
              <a:extLst>
                <a:ext uri="{FF2B5EF4-FFF2-40B4-BE49-F238E27FC236}">
                  <a16:creationId xmlns:a16="http://schemas.microsoft.com/office/drawing/2014/main" id="{CB16097A-7FEB-40F2-BFA4-6A4429642994}"/>
                </a:ext>
              </a:extLst>
            </p:cNvPr>
            <p:cNvSpPr/>
            <p:nvPr/>
          </p:nvSpPr>
          <p:spPr>
            <a:xfrm>
              <a:off x="3749890" y="4269025"/>
              <a:ext cx="378785" cy="213203"/>
            </a:xfrm>
            <a:custGeom>
              <a:avLst/>
              <a:gdLst/>
              <a:ahLst/>
              <a:cxnLst/>
              <a:rect l="l" t="t" r="r" b="b"/>
              <a:pathLst>
                <a:path w="15139" h="8599" extrusionOk="0">
                  <a:moveTo>
                    <a:pt x="3580" y="1"/>
                  </a:moveTo>
                  <a:cubicBezTo>
                    <a:pt x="3271" y="1"/>
                    <a:pt x="2962" y="72"/>
                    <a:pt x="2725" y="214"/>
                  </a:cubicBezTo>
                  <a:lnTo>
                    <a:pt x="476" y="1513"/>
                  </a:lnTo>
                  <a:cubicBezTo>
                    <a:pt x="1" y="1766"/>
                    <a:pt x="1" y="2209"/>
                    <a:pt x="476" y="2494"/>
                  </a:cubicBezTo>
                  <a:lnTo>
                    <a:pt x="10705" y="8385"/>
                  </a:lnTo>
                  <a:cubicBezTo>
                    <a:pt x="10943" y="8527"/>
                    <a:pt x="11259" y="8599"/>
                    <a:pt x="11572" y="8599"/>
                  </a:cubicBezTo>
                  <a:cubicBezTo>
                    <a:pt x="11885" y="8599"/>
                    <a:pt x="12194" y="8527"/>
                    <a:pt x="12415" y="8385"/>
                  </a:cubicBezTo>
                  <a:lnTo>
                    <a:pt x="14664" y="7086"/>
                  </a:lnTo>
                  <a:cubicBezTo>
                    <a:pt x="15139" y="6801"/>
                    <a:pt x="15139" y="6358"/>
                    <a:pt x="14664" y="6105"/>
                  </a:cubicBezTo>
                  <a:lnTo>
                    <a:pt x="4435" y="214"/>
                  </a:lnTo>
                  <a:cubicBezTo>
                    <a:pt x="4197" y="72"/>
                    <a:pt x="3888" y="1"/>
                    <a:pt x="3580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91;p13">
              <a:extLst>
                <a:ext uri="{FF2B5EF4-FFF2-40B4-BE49-F238E27FC236}">
                  <a16:creationId xmlns:a16="http://schemas.microsoft.com/office/drawing/2014/main" id="{66A9C30E-81F5-4AB0-BF38-DE0B86540E9D}"/>
                </a:ext>
              </a:extLst>
            </p:cNvPr>
            <p:cNvSpPr/>
            <p:nvPr/>
          </p:nvSpPr>
          <p:spPr>
            <a:xfrm>
              <a:off x="3190068" y="4016495"/>
              <a:ext cx="570962" cy="256670"/>
            </a:xfrm>
            <a:custGeom>
              <a:avLst/>
              <a:gdLst/>
              <a:ahLst/>
              <a:cxnLst/>
              <a:rect l="l" t="t" r="r" b="b"/>
              <a:pathLst>
                <a:path w="22898" h="10262" extrusionOk="0">
                  <a:moveTo>
                    <a:pt x="3168" y="1"/>
                  </a:moveTo>
                  <a:cubicBezTo>
                    <a:pt x="1" y="2534"/>
                    <a:pt x="381" y="6113"/>
                    <a:pt x="4339" y="8361"/>
                  </a:cubicBezTo>
                  <a:cubicBezTo>
                    <a:pt x="6540" y="9628"/>
                    <a:pt x="9414" y="10261"/>
                    <a:pt x="12288" y="10261"/>
                  </a:cubicBezTo>
                  <a:cubicBezTo>
                    <a:pt x="15162" y="10261"/>
                    <a:pt x="18036" y="9628"/>
                    <a:pt x="20237" y="8361"/>
                  </a:cubicBezTo>
                  <a:cubicBezTo>
                    <a:pt x="21472" y="7664"/>
                    <a:pt x="22359" y="6809"/>
                    <a:pt x="22897" y="5923"/>
                  </a:cubicBezTo>
                  <a:lnTo>
                    <a:pt x="22897" y="5923"/>
                  </a:lnTo>
                  <a:cubicBezTo>
                    <a:pt x="22549" y="6208"/>
                    <a:pt x="22169" y="6461"/>
                    <a:pt x="21726" y="6714"/>
                  </a:cubicBezTo>
                  <a:cubicBezTo>
                    <a:pt x="19525" y="7981"/>
                    <a:pt x="16651" y="8615"/>
                    <a:pt x="13777" y="8615"/>
                  </a:cubicBezTo>
                  <a:cubicBezTo>
                    <a:pt x="10903" y="8615"/>
                    <a:pt x="8029" y="7981"/>
                    <a:pt x="5828" y="6714"/>
                  </a:cubicBezTo>
                  <a:cubicBezTo>
                    <a:pt x="2692" y="4909"/>
                    <a:pt x="1806" y="2281"/>
                    <a:pt x="3168" y="1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92;p13">
              <a:extLst>
                <a:ext uri="{FF2B5EF4-FFF2-40B4-BE49-F238E27FC236}">
                  <a16:creationId xmlns:a16="http://schemas.microsoft.com/office/drawing/2014/main" id="{AE0B4509-D41C-4B3C-923D-FE8D25C0476B}"/>
                </a:ext>
              </a:extLst>
            </p:cNvPr>
            <p:cNvSpPr/>
            <p:nvPr/>
          </p:nvSpPr>
          <p:spPr>
            <a:xfrm>
              <a:off x="3273624" y="3886090"/>
              <a:ext cx="484622" cy="175943"/>
            </a:xfrm>
            <a:custGeom>
              <a:avLst/>
              <a:gdLst/>
              <a:ahLst/>
              <a:cxnLst/>
              <a:rect l="l" t="t" r="r" b="b"/>
              <a:pathLst>
                <a:path w="19414" h="6969" extrusionOk="0">
                  <a:moveTo>
                    <a:pt x="10483" y="1"/>
                  </a:moveTo>
                  <a:lnTo>
                    <a:pt x="6302" y="254"/>
                  </a:lnTo>
                  <a:lnTo>
                    <a:pt x="1552" y="2123"/>
                  </a:lnTo>
                  <a:lnTo>
                    <a:pt x="159" y="4371"/>
                  </a:lnTo>
                  <a:lnTo>
                    <a:pt x="159" y="4371"/>
                  </a:lnTo>
                  <a:lnTo>
                    <a:pt x="824" y="4055"/>
                  </a:lnTo>
                  <a:lnTo>
                    <a:pt x="824" y="4055"/>
                  </a:lnTo>
                  <a:cubicBezTo>
                    <a:pt x="190" y="4973"/>
                    <a:pt x="0" y="5986"/>
                    <a:pt x="254" y="6968"/>
                  </a:cubicBezTo>
                  <a:cubicBezTo>
                    <a:pt x="412" y="6303"/>
                    <a:pt x="792" y="5670"/>
                    <a:pt x="1362" y="5100"/>
                  </a:cubicBezTo>
                  <a:cubicBezTo>
                    <a:pt x="1774" y="4656"/>
                    <a:pt x="2312" y="4245"/>
                    <a:pt x="2945" y="3865"/>
                  </a:cubicBezTo>
                  <a:cubicBezTo>
                    <a:pt x="4814" y="2788"/>
                    <a:pt x="7268" y="2249"/>
                    <a:pt x="9723" y="2249"/>
                  </a:cubicBezTo>
                  <a:cubicBezTo>
                    <a:pt x="12177" y="2249"/>
                    <a:pt x="14631" y="2788"/>
                    <a:pt x="16500" y="3865"/>
                  </a:cubicBezTo>
                  <a:cubicBezTo>
                    <a:pt x="17133" y="4245"/>
                    <a:pt x="17672" y="4656"/>
                    <a:pt x="18083" y="5100"/>
                  </a:cubicBezTo>
                  <a:cubicBezTo>
                    <a:pt x="18653" y="5670"/>
                    <a:pt x="19002" y="6303"/>
                    <a:pt x="19192" y="6968"/>
                  </a:cubicBezTo>
                  <a:cubicBezTo>
                    <a:pt x="19413" y="6081"/>
                    <a:pt x="19255" y="5163"/>
                    <a:pt x="18748" y="4308"/>
                  </a:cubicBezTo>
                  <a:lnTo>
                    <a:pt x="18748" y="4308"/>
                  </a:lnTo>
                  <a:lnTo>
                    <a:pt x="19128" y="4466"/>
                  </a:lnTo>
                  <a:lnTo>
                    <a:pt x="19128" y="4466"/>
                  </a:lnTo>
                  <a:lnTo>
                    <a:pt x="17133" y="1774"/>
                  </a:lnTo>
                  <a:lnTo>
                    <a:pt x="10483" y="1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93;p13">
              <a:extLst>
                <a:ext uri="{FF2B5EF4-FFF2-40B4-BE49-F238E27FC236}">
                  <a16:creationId xmlns:a16="http://schemas.microsoft.com/office/drawing/2014/main" id="{482C4FEB-AC09-4E22-A787-992081767B73}"/>
                </a:ext>
              </a:extLst>
            </p:cNvPr>
            <p:cNvSpPr/>
            <p:nvPr/>
          </p:nvSpPr>
          <p:spPr>
            <a:xfrm>
              <a:off x="3234631" y="3973027"/>
              <a:ext cx="562608" cy="271159"/>
            </a:xfrm>
            <a:custGeom>
              <a:avLst/>
              <a:gdLst/>
              <a:ahLst/>
              <a:cxnLst/>
              <a:rect l="l" t="t" r="r" b="b"/>
              <a:pathLst>
                <a:path w="22549" h="10863" extrusionOk="0">
                  <a:moveTo>
                    <a:pt x="2914" y="0"/>
                  </a:moveTo>
                  <a:cubicBezTo>
                    <a:pt x="1647" y="824"/>
                    <a:pt x="792" y="1774"/>
                    <a:pt x="349" y="2787"/>
                  </a:cubicBezTo>
                  <a:lnTo>
                    <a:pt x="32" y="2407"/>
                  </a:lnTo>
                  <a:lnTo>
                    <a:pt x="32" y="2977"/>
                  </a:lnTo>
                  <a:lnTo>
                    <a:pt x="0" y="4339"/>
                  </a:lnTo>
                  <a:lnTo>
                    <a:pt x="0" y="4402"/>
                  </a:lnTo>
                  <a:cubicBezTo>
                    <a:pt x="32" y="5226"/>
                    <a:pt x="285" y="6049"/>
                    <a:pt x="855" y="6841"/>
                  </a:cubicBezTo>
                  <a:cubicBezTo>
                    <a:pt x="1394" y="7601"/>
                    <a:pt x="2217" y="8329"/>
                    <a:pt x="3294" y="8962"/>
                  </a:cubicBezTo>
                  <a:cubicBezTo>
                    <a:pt x="5495" y="10229"/>
                    <a:pt x="8377" y="10863"/>
                    <a:pt x="11259" y="10863"/>
                  </a:cubicBezTo>
                  <a:cubicBezTo>
                    <a:pt x="14141" y="10863"/>
                    <a:pt x="17023" y="10229"/>
                    <a:pt x="19224" y="8962"/>
                  </a:cubicBezTo>
                  <a:cubicBezTo>
                    <a:pt x="21440" y="7696"/>
                    <a:pt x="22517" y="6017"/>
                    <a:pt x="22517" y="4370"/>
                  </a:cubicBezTo>
                  <a:lnTo>
                    <a:pt x="22549" y="2660"/>
                  </a:lnTo>
                  <a:lnTo>
                    <a:pt x="22517" y="2692"/>
                  </a:lnTo>
                  <a:lnTo>
                    <a:pt x="22295" y="3040"/>
                  </a:lnTo>
                  <a:cubicBezTo>
                    <a:pt x="21915" y="1964"/>
                    <a:pt x="21029" y="887"/>
                    <a:pt x="19635" y="32"/>
                  </a:cubicBezTo>
                  <a:lnTo>
                    <a:pt x="19635" y="32"/>
                  </a:lnTo>
                  <a:cubicBezTo>
                    <a:pt x="21662" y="2122"/>
                    <a:pt x="21124" y="4814"/>
                    <a:pt x="18052" y="6619"/>
                  </a:cubicBezTo>
                  <a:cubicBezTo>
                    <a:pt x="16183" y="7696"/>
                    <a:pt x="13729" y="8234"/>
                    <a:pt x="11275" y="8234"/>
                  </a:cubicBezTo>
                  <a:cubicBezTo>
                    <a:pt x="8820" y="8234"/>
                    <a:pt x="6366" y="7696"/>
                    <a:pt x="4497" y="6619"/>
                  </a:cubicBezTo>
                  <a:cubicBezTo>
                    <a:pt x="1394" y="4814"/>
                    <a:pt x="887" y="2122"/>
                    <a:pt x="2914" y="0"/>
                  </a:cubicBez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94;p13">
              <a:extLst>
                <a:ext uri="{FF2B5EF4-FFF2-40B4-BE49-F238E27FC236}">
                  <a16:creationId xmlns:a16="http://schemas.microsoft.com/office/drawing/2014/main" id="{F0768D04-742A-4401-AB9D-62491B09CF9C}"/>
                </a:ext>
              </a:extLst>
            </p:cNvPr>
            <p:cNvSpPr/>
            <p:nvPr/>
          </p:nvSpPr>
          <p:spPr>
            <a:xfrm>
              <a:off x="3234631" y="3877810"/>
              <a:ext cx="562608" cy="324977"/>
            </a:xfrm>
            <a:custGeom>
              <a:avLst/>
              <a:gdLst/>
              <a:ahLst/>
              <a:cxnLst/>
              <a:rect l="l" t="t" r="r" b="b"/>
              <a:pathLst>
                <a:path w="22549" h="13017" extrusionOk="0">
                  <a:moveTo>
                    <a:pt x="11275" y="983"/>
                  </a:moveTo>
                  <a:cubicBezTo>
                    <a:pt x="13729" y="983"/>
                    <a:pt x="16183" y="1521"/>
                    <a:pt x="18052" y="2598"/>
                  </a:cubicBezTo>
                  <a:cubicBezTo>
                    <a:pt x="18685" y="2978"/>
                    <a:pt x="19224" y="3389"/>
                    <a:pt x="19635" y="3801"/>
                  </a:cubicBezTo>
                  <a:cubicBezTo>
                    <a:pt x="21662" y="5923"/>
                    <a:pt x="21124" y="8615"/>
                    <a:pt x="18052" y="10420"/>
                  </a:cubicBezTo>
                  <a:cubicBezTo>
                    <a:pt x="16183" y="11497"/>
                    <a:pt x="13729" y="12035"/>
                    <a:pt x="11275" y="12035"/>
                  </a:cubicBezTo>
                  <a:cubicBezTo>
                    <a:pt x="8820" y="12035"/>
                    <a:pt x="6366" y="11497"/>
                    <a:pt x="4497" y="10420"/>
                  </a:cubicBezTo>
                  <a:cubicBezTo>
                    <a:pt x="1394" y="8615"/>
                    <a:pt x="887" y="5923"/>
                    <a:pt x="2914" y="3801"/>
                  </a:cubicBezTo>
                  <a:cubicBezTo>
                    <a:pt x="3326" y="3389"/>
                    <a:pt x="3864" y="2978"/>
                    <a:pt x="4497" y="2598"/>
                  </a:cubicBezTo>
                  <a:cubicBezTo>
                    <a:pt x="6366" y="1521"/>
                    <a:pt x="8820" y="983"/>
                    <a:pt x="11275" y="983"/>
                  </a:cubicBezTo>
                  <a:close/>
                  <a:moveTo>
                    <a:pt x="11259" y="1"/>
                  </a:moveTo>
                  <a:cubicBezTo>
                    <a:pt x="8377" y="1"/>
                    <a:pt x="5495" y="634"/>
                    <a:pt x="3294" y="1901"/>
                  </a:cubicBezTo>
                  <a:cubicBezTo>
                    <a:pt x="1236" y="3104"/>
                    <a:pt x="159" y="4625"/>
                    <a:pt x="32" y="6208"/>
                  </a:cubicBezTo>
                  <a:cubicBezTo>
                    <a:pt x="0" y="6398"/>
                    <a:pt x="0" y="6588"/>
                    <a:pt x="0" y="6778"/>
                  </a:cubicBezTo>
                  <a:cubicBezTo>
                    <a:pt x="127" y="8330"/>
                    <a:pt x="1236" y="9913"/>
                    <a:pt x="3294" y="11117"/>
                  </a:cubicBezTo>
                  <a:cubicBezTo>
                    <a:pt x="5495" y="12383"/>
                    <a:pt x="8377" y="13017"/>
                    <a:pt x="11259" y="13017"/>
                  </a:cubicBezTo>
                  <a:cubicBezTo>
                    <a:pt x="14141" y="13017"/>
                    <a:pt x="17023" y="12383"/>
                    <a:pt x="19224" y="11117"/>
                  </a:cubicBezTo>
                  <a:cubicBezTo>
                    <a:pt x="21440" y="9818"/>
                    <a:pt x="22549" y="8140"/>
                    <a:pt x="22517" y="6461"/>
                  </a:cubicBezTo>
                  <a:cubicBezTo>
                    <a:pt x="22517" y="4815"/>
                    <a:pt x="21409" y="3168"/>
                    <a:pt x="19224" y="1901"/>
                  </a:cubicBezTo>
                  <a:cubicBezTo>
                    <a:pt x="17023" y="634"/>
                    <a:pt x="14141" y="1"/>
                    <a:pt x="11259" y="1"/>
                  </a:cubicBez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95;p13">
              <a:extLst>
                <a:ext uri="{FF2B5EF4-FFF2-40B4-BE49-F238E27FC236}">
                  <a16:creationId xmlns:a16="http://schemas.microsoft.com/office/drawing/2014/main" id="{6576707C-0FF1-423F-9EDC-009FEAA7F19C}"/>
                </a:ext>
              </a:extLst>
            </p:cNvPr>
            <p:cNvSpPr/>
            <p:nvPr/>
          </p:nvSpPr>
          <p:spPr>
            <a:xfrm>
              <a:off x="3276408" y="3902649"/>
              <a:ext cx="479052" cy="275299"/>
            </a:xfrm>
            <a:custGeom>
              <a:avLst/>
              <a:gdLst/>
              <a:ahLst/>
              <a:cxnLst/>
              <a:rect l="l" t="t" r="r" b="b"/>
              <a:pathLst>
                <a:path w="19129" h="11022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5289" y="10578"/>
                    <a:pt x="7348" y="11021"/>
                    <a:pt x="9565" y="11021"/>
                  </a:cubicBezTo>
                  <a:cubicBezTo>
                    <a:pt x="14853" y="11021"/>
                    <a:pt x="19129" y="8551"/>
                    <a:pt x="19129" y="5511"/>
                  </a:cubicBezTo>
                  <a:cubicBezTo>
                    <a:pt x="19129" y="4086"/>
                    <a:pt x="18179" y="2756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96;p13">
              <a:extLst>
                <a:ext uri="{FF2B5EF4-FFF2-40B4-BE49-F238E27FC236}">
                  <a16:creationId xmlns:a16="http://schemas.microsoft.com/office/drawing/2014/main" id="{700FE59A-5AD1-4F92-8752-3BE7FAD1BD30}"/>
                </a:ext>
              </a:extLst>
            </p:cNvPr>
            <p:cNvSpPr/>
            <p:nvPr/>
          </p:nvSpPr>
          <p:spPr>
            <a:xfrm>
              <a:off x="3276408" y="3902649"/>
              <a:ext cx="414994" cy="246320"/>
            </a:xfrm>
            <a:custGeom>
              <a:avLst/>
              <a:gdLst/>
              <a:ahLst/>
              <a:cxnLst/>
              <a:rect l="l" t="t" r="r" b="b"/>
              <a:pathLst>
                <a:path w="16596" h="9850" extrusionOk="0">
                  <a:moveTo>
                    <a:pt x="9565" y="1"/>
                  </a:moveTo>
                  <a:cubicBezTo>
                    <a:pt x="4276" y="1"/>
                    <a:pt x="1" y="2471"/>
                    <a:pt x="1" y="5511"/>
                  </a:cubicBezTo>
                  <a:cubicBezTo>
                    <a:pt x="1" y="7284"/>
                    <a:pt x="1426" y="8868"/>
                    <a:pt x="3674" y="9850"/>
                  </a:cubicBezTo>
                  <a:cubicBezTo>
                    <a:pt x="6398" y="7348"/>
                    <a:pt x="11116" y="3611"/>
                    <a:pt x="16595" y="1774"/>
                  </a:cubicBezTo>
                  <a:cubicBezTo>
                    <a:pt x="14853" y="697"/>
                    <a:pt x="12351" y="1"/>
                    <a:pt x="9565" y="1"/>
                  </a:cubicBezTo>
                  <a:close/>
                </a:path>
              </a:pathLst>
            </a:custGeom>
            <a:solidFill>
              <a:srgbClr val="D9E6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" name="Google Shape;97;p13">
              <a:extLst>
                <a:ext uri="{FF2B5EF4-FFF2-40B4-BE49-F238E27FC236}">
                  <a16:creationId xmlns:a16="http://schemas.microsoft.com/office/drawing/2014/main" id="{5EC84ECC-4CDD-489A-8DB3-386CFE76C79E}"/>
                </a:ext>
              </a:extLst>
            </p:cNvPr>
            <p:cNvSpPr/>
            <p:nvPr/>
          </p:nvSpPr>
          <p:spPr>
            <a:xfrm>
              <a:off x="3276408" y="3900579"/>
              <a:ext cx="239526" cy="140755"/>
            </a:xfrm>
            <a:custGeom>
              <a:avLst/>
              <a:gdLst/>
              <a:ahLst/>
              <a:cxnLst/>
              <a:rect l="l" t="t" r="r" b="b"/>
              <a:pathLst>
                <a:path w="9597" h="5575" extrusionOk="0">
                  <a:moveTo>
                    <a:pt x="9597" y="1"/>
                  </a:moveTo>
                  <a:cubicBezTo>
                    <a:pt x="9090" y="1"/>
                    <a:pt x="8583" y="1"/>
                    <a:pt x="8077" y="33"/>
                  </a:cubicBezTo>
                  <a:cubicBezTo>
                    <a:pt x="7570" y="64"/>
                    <a:pt x="7063" y="128"/>
                    <a:pt x="6556" y="191"/>
                  </a:cubicBezTo>
                  <a:cubicBezTo>
                    <a:pt x="5575" y="381"/>
                    <a:pt x="4593" y="666"/>
                    <a:pt x="3643" y="1078"/>
                  </a:cubicBezTo>
                  <a:cubicBezTo>
                    <a:pt x="2724" y="1489"/>
                    <a:pt x="1838" y="2028"/>
                    <a:pt x="1141" y="2788"/>
                  </a:cubicBezTo>
                  <a:cubicBezTo>
                    <a:pt x="793" y="3168"/>
                    <a:pt x="508" y="3580"/>
                    <a:pt x="286" y="4055"/>
                  </a:cubicBezTo>
                  <a:cubicBezTo>
                    <a:pt x="96" y="4530"/>
                    <a:pt x="1" y="5036"/>
                    <a:pt x="1" y="5543"/>
                  </a:cubicBezTo>
                  <a:cubicBezTo>
                    <a:pt x="1" y="5543"/>
                    <a:pt x="1" y="5575"/>
                    <a:pt x="33" y="5575"/>
                  </a:cubicBezTo>
                  <a:cubicBezTo>
                    <a:pt x="33" y="5575"/>
                    <a:pt x="33" y="5543"/>
                    <a:pt x="33" y="5543"/>
                  </a:cubicBezTo>
                  <a:cubicBezTo>
                    <a:pt x="64" y="5036"/>
                    <a:pt x="191" y="4561"/>
                    <a:pt x="444" y="4118"/>
                  </a:cubicBezTo>
                  <a:cubicBezTo>
                    <a:pt x="666" y="3675"/>
                    <a:pt x="951" y="3295"/>
                    <a:pt x="1299" y="2946"/>
                  </a:cubicBezTo>
                  <a:cubicBezTo>
                    <a:pt x="1996" y="2249"/>
                    <a:pt x="2883" y="1711"/>
                    <a:pt x="3770" y="1299"/>
                  </a:cubicBezTo>
                  <a:cubicBezTo>
                    <a:pt x="4688" y="919"/>
                    <a:pt x="5638" y="603"/>
                    <a:pt x="6620" y="413"/>
                  </a:cubicBezTo>
                  <a:cubicBezTo>
                    <a:pt x="7570" y="191"/>
                    <a:pt x="8583" y="96"/>
                    <a:pt x="9597" y="33"/>
                  </a:cubicBezTo>
                  <a:cubicBezTo>
                    <a:pt x="9597" y="33"/>
                    <a:pt x="9597" y="1"/>
                    <a:pt x="959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" name="Google Shape;98;p13">
              <a:extLst>
                <a:ext uri="{FF2B5EF4-FFF2-40B4-BE49-F238E27FC236}">
                  <a16:creationId xmlns:a16="http://schemas.microsoft.com/office/drawing/2014/main" id="{94D5BA44-952B-4F53-BA40-D0FF0EFF19EC}"/>
                </a:ext>
              </a:extLst>
            </p:cNvPr>
            <p:cNvSpPr/>
            <p:nvPr/>
          </p:nvSpPr>
          <p:spPr>
            <a:xfrm>
              <a:off x="3357179" y="3931628"/>
              <a:ext cx="270162" cy="53818"/>
            </a:xfrm>
            <a:custGeom>
              <a:avLst/>
              <a:gdLst/>
              <a:ahLst/>
              <a:cxnLst/>
              <a:rect l="l" t="t" r="r" b="b"/>
              <a:pathLst>
                <a:path w="10737" h="2084" extrusionOk="0">
                  <a:moveTo>
                    <a:pt x="7421" y="1"/>
                  </a:moveTo>
                  <a:cubicBezTo>
                    <a:pt x="2582" y="1"/>
                    <a:pt x="1" y="2083"/>
                    <a:pt x="1" y="2083"/>
                  </a:cubicBezTo>
                  <a:cubicBezTo>
                    <a:pt x="3548" y="468"/>
                    <a:pt x="10737" y="310"/>
                    <a:pt x="10737" y="310"/>
                  </a:cubicBezTo>
                  <a:cubicBezTo>
                    <a:pt x="9535" y="91"/>
                    <a:pt x="8429" y="1"/>
                    <a:pt x="74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99;p13">
              <a:extLst>
                <a:ext uri="{FF2B5EF4-FFF2-40B4-BE49-F238E27FC236}">
                  <a16:creationId xmlns:a16="http://schemas.microsoft.com/office/drawing/2014/main" id="{F8602E75-1564-4BB5-ABEE-35E72A4B3EB4}"/>
                </a:ext>
              </a:extLst>
            </p:cNvPr>
            <p:cNvSpPr/>
            <p:nvPr/>
          </p:nvSpPr>
          <p:spPr>
            <a:xfrm>
              <a:off x="3683045" y="4165529"/>
              <a:ext cx="142045" cy="91077"/>
            </a:xfrm>
            <a:custGeom>
              <a:avLst/>
              <a:gdLst/>
              <a:ahLst/>
              <a:cxnLst/>
              <a:rect l="l" t="t" r="r" b="b"/>
              <a:pathLst>
                <a:path w="5607" h="3675" extrusionOk="0">
                  <a:moveTo>
                    <a:pt x="698" y="1"/>
                  </a:moveTo>
                  <a:cubicBezTo>
                    <a:pt x="666" y="32"/>
                    <a:pt x="634" y="32"/>
                    <a:pt x="603" y="64"/>
                  </a:cubicBezTo>
                  <a:cubicBezTo>
                    <a:pt x="349" y="191"/>
                    <a:pt x="159" y="444"/>
                    <a:pt x="1" y="729"/>
                  </a:cubicBezTo>
                  <a:lnTo>
                    <a:pt x="5131" y="3674"/>
                  </a:lnTo>
                  <a:lnTo>
                    <a:pt x="5606" y="2851"/>
                  </a:lnTo>
                  <a:lnTo>
                    <a:pt x="698" y="1"/>
                  </a:lnTo>
                  <a:close/>
                </a:path>
              </a:pathLst>
            </a:custGeom>
            <a:solidFill>
              <a:srgbClr val="EE762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100;p13">
              <a:extLst>
                <a:ext uri="{FF2B5EF4-FFF2-40B4-BE49-F238E27FC236}">
                  <a16:creationId xmlns:a16="http://schemas.microsoft.com/office/drawing/2014/main" id="{55B3F10F-8AFB-459F-8A9D-4B5A0D262F08}"/>
                </a:ext>
              </a:extLst>
            </p:cNvPr>
            <p:cNvSpPr/>
            <p:nvPr/>
          </p:nvSpPr>
          <p:spPr>
            <a:xfrm>
              <a:off x="3677475" y="4182088"/>
              <a:ext cx="133689" cy="91077"/>
            </a:xfrm>
            <a:custGeom>
              <a:avLst/>
              <a:gdLst/>
              <a:ahLst/>
              <a:cxnLst/>
              <a:rect l="l" t="t" r="r" b="b"/>
              <a:pathLst>
                <a:path w="5353" h="3643" extrusionOk="0">
                  <a:moveTo>
                    <a:pt x="222" y="0"/>
                  </a:moveTo>
                  <a:cubicBezTo>
                    <a:pt x="95" y="254"/>
                    <a:pt x="0" y="507"/>
                    <a:pt x="0" y="760"/>
                  </a:cubicBezTo>
                  <a:lnTo>
                    <a:pt x="0" y="792"/>
                  </a:lnTo>
                  <a:lnTo>
                    <a:pt x="4972" y="3642"/>
                  </a:lnTo>
                  <a:lnTo>
                    <a:pt x="5352" y="2977"/>
                  </a:lnTo>
                  <a:lnTo>
                    <a:pt x="222" y="0"/>
                  </a:ln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101;p13">
              <a:extLst>
                <a:ext uri="{FF2B5EF4-FFF2-40B4-BE49-F238E27FC236}">
                  <a16:creationId xmlns:a16="http://schemas.microsoft.com/office/drawing/2014/main" id="{3097D1AC-6638-4BBD-BAE5-BE02480CA9E0}"/>
                </a:ext>
              </a:extLst>
            </p:cNvPr>
            <p:cNvSpPr/>
            <p:nvPr/>
          </p:nvSpPr>
          <p:spPr>
            <a:xfrm>
              <a:off x="3699756" y="4163460"/>
              <a:ext cx="128119" cy="72447"/>
            </a:xfrm>
            <a:custGeom>
              <a:avLst/>
              <a:gdLst/>
              <a:ahLst/>
              <a:cxnLst/>
              <a:rect l="l" t="t" r="r" b="b"/>
              <a:pathLst>
                <a:path w="5036" h="2911" extrusionOk="0">
                  <a:moveTo>
                    <a:pt x="238" y="1"/>
                  </a:moveTo>
                  <a:cubicBezTo>
                    <a:pt x="166" y="1"/>
                    <a:pt x="86" y="18"/>
                    <a:pt x="1" y="61"/>
                  </a:cubicBezTo>
                  <a:lnTo>
                    <a:pt x="4909" y="2911"/>
                  </a:lnTo>
                  <a:lnTo>
                    <a:pt x="5036" y="2689"/>
                  </a:lnTo>
                  <a:lnTo>
                    <a:pt x="476" y="61"/>
                  </a:lnTo>
                  <a:cubicBezTo>
                    <a:pt x="406" y="26"/>
                    <a:pt x="327" y="1"/>
                    <a:pt x="238" y="1"/>
                  </a:cubicBezTo>
                  <a:close/>
                </a:path>
              </a:pathLst>
            </a:custGeom>
            <a:solidFill>
              <a:srgbClr val="D369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102;p13">
              <a:extLst>
                <a:ext uri="{FF2B5EF4-FFF2-40B4-BE49-F238E27FC236}">
                  <a16:creationId xmlns:a16="http://schemas.microsoft.com/office/drawing/2014/main" id="{7D98C4A5-02E9-4B10-93DB-D87F102A359C}"/>
                </a:ext>
              </a:extLst>
            </p:cNvPr>
            <p:cNvSpPr/>
            <p:nvPr/>
          </p:nvSpPr>
          <p:spPr>
            <a:xfrm>
              <a:off x="3677475" y="4202788"/>
              <a:ext cx="125334" cy="78657"/>
            </a:xfrm>
            <a:custGeom>
              <a:avLst/>
              <a:gdLst/>
              <a:ahLst/>
              <a:cxnLst/>
              <a:rect l="l" t="t" r="r" b="b"/>
              <a:pathLst>
                <a:path w="4973" h="3136" extrusionOk="0">
                  <a:moveTo>
                    <a:pt x="0" y="0"/>
                  </a:moveTo>
                  <a:lnTo>
                    <a:pt x="0" y="0"/>
                  </a:lnTo>
                  <a:cubicBezTo>
                    <a:pt x="32" y="222"/>
                    <a:pt x="95" y="412"/>
                    <a:pt x="253" y="475"/>
                  </a:cubicBezTo>
                  <a:lnTo>
                    <a:pt x="4814" y="3135"/>
                  </a:lnTo>
                  <a:lnTo>
                    <a:pt x="4972" y="288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6022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" name="Google Shape;103;p13">
              <a:extLst>
                <a:ext uri="{FF2B5EF4-FFF2-40B4-BE49-F238E27FC236}">
                  <a16:creationId xmlns:a16="http://schemas.microsoft.com/office/drawing/2014/main" id="{4792796A-C86E-4205-A9DD-5589531FCC4A}"/>
                </a:ext>
              </a:extLst>
            </p:cNvPr>
            <p:cNvSpPr/>
            <p:nvPr/>
          </p:nvSpPr>
          <p:spPr>
            <a:xfrm>
              <a:off x="3791668" y="4229697"/>
              <a:ext cx="41777" cy="51747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3" name="Google Shape;104;p13">
              <a:extLst>
                <a:ext uri="{FF2B5EF4-FFF2-40B4-BE49-F238E27FC236}">
                  <a16:creationId xmlns:a16="http://schemas.microsoft.com/office/drawing/2014/main" id="{123262BC-24D0-4917-9E5D-638BE1154C17}"/>
                </a:ext>
              </a:extLst>
            </p:cNvPr>
            <p:cNvSpPr/>
            <p:nvPr/>
          </p:nvSpPr>
          <p:spPr>
            <a:xfrm>
              <a:off x="3791668" y="4229697"/>
              <a:ext cx="41777" cy="51747"/>
            </a:xfrm>
            <a:custGeom>
              <a:avLst/>
              <a:gdLst/>
              <a:ahLst/>
              <a:cxnLst/>
              <a:rect l="l" t="t" r="r" b="b"/>
              <a:pathLst>
                <a:path w="1616" h="2086" extrusionOk="0">
                  <a:moveTo>
                    <a:pt x="1160" y="1"/>
                  </a:moveTo>
                  <a:cubicBezTo>
                    <a:pt x="1048" y="1"/>
                    <a:pt x="923" y="37"/>
                    <a:pt x="792" y="112"/>
                  </a:cubicBezTo>
                  <a:cubicBezTo>
                    <a:pt x="348" y="365"/>
                    <a:pt x="0" y="998"/>
                    <a:pt x="0" y="1505"/>
                  </a:cubicBezTo>
                  <a:cubicBezTo>
                    <a:pt x="0" y="1868"/>
                    <a:pt x="179" y="2085"/>
                    <a:pt x="444" y="2085"/>
                  </a:cubicBezTo>
                  <a:cubicBezTo>
                    <a:pt x="549" y="2085"/>
                    <a:pt x="667" y="2052"/>
                    <a:pt x="792" y="1980"/>
                  </a:cubicBezTo>
                  <a:cubicBezTo>
                    <a:pt x="1235" y="1727"/>
                    <a:pt x="1615" y="1093"/>
                    <a:pt x="1615" y="587"/>
                  </a:cubicBezTo>
                  <a:cubicBezTo>
                    <a:pt x="1615" y="207"/>
                    <a:pt x="1426" y="1"/>
                    <a:pt x="1160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" name="Google Shape;105;p13">
              <a:extLst>
                <a:ext uri="{FF2B5EF4-FFF2-40B4-BE49-F238E27FC236}">
                  <a16:creationId xmlns:a16="http://schemas.microsoft.com/office/drawing/2014/main" id="{76504EA6-09D5-4525-8A93-043CED6CB69F}"/>
                </a:ext>
              </a:extLst>
            </p:cNvPr>
            <p:cNvSpPr/>
            <p:nvPr/>
          </p:nvSpPr>
          <p:spPr>
            <a:xfrm>
              <a:off x="3791668" y="4229697"/>
              <a:ext cx="30636" cy="47608"/>
            </a:xfrm>
            <a:custGeom>
              <a:avLst/>
              <a:gdLst/>
              <a:ahLst/>
              <a:cxnLst/>
              <a:rect l="l" t="t" r="r" b="b"/>
              <a:pathLst>
                <a:path w="1236" h="1901" extrusionOk="0">
                  <a:moveTo>
                    <a:pt x="1204" y="1"/>
                  </a:moveTo>
                  <a:cubicBezTo>
                    <a:pt x="982" y="1"/>
                    <a:pt x="792" y="96"/>
                    <a:pt x="634" y="254"/>
                  </a:cubicBezTo>
                  <a:cubicBezTo>
                    <a:pt x="475" y="381"/>
                    <a:pt x="349" y="539"/>
                    <a:pt x="254" y="729"/>
                  </a:cubicBezTo>
                  <a:cubicBezTo>
                    <a:pt x="159" y="888"/>
                    <a:pt x="64" y="1078"/>
                    <a:pt x="32" y="1299"/>
                  </a:cubicBezTo>
                  <a:cubicBezTo>
                    <a:pt x="0" y="1489"/>
                    <a:pt x="0" y="1711"/>
                    <a:pt x="95" y="1901"/>
                  </a:cubicBezTo>
                  <a:cubicBezTo>
                    <a:pt x="0" y="1711"/>
                    <a:pt x="0" y="1489"/>
                    <a:pt x="64" y="1299"/>
                  </a:cubicBezTo>
                  <a:cubicBezTo>
                    <a:pt x="95" y="1109"/>
                    <a:pt x="159" y="919"/>
                    <a:pt x="285" y="729"/>
                  </a:cubicBezTo>
                  <a:cubicBezTo>
                    <a:pt x="380" y="571"/>
                    <a:pt x="507" y="413"/>
                    <a:pt x="666" y="286"/>
                  </a:cubicBezTo>
                  <a:cubicBezTo>
                    <a:pt x="824" y="159"/>
                    <a:pt x="1014" y="33"/>
                    <a:pt x="1204" y="33"/>
                  </a:cubicBezTo>
                  <a:lnTo>
                    <a:pt x="1236" y="33"/>
                  </a:lnTo>
                  <a:cubicBezTo>
                    <a:pt x="1236" y="1"/>
                    <a:pt x="1204" y="1"/>
                    <a:pt x="12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" name="Google Shape;106;p13">
              <a:extLst>
                <a:ext uri="{FF2B5EF4-FFF2-40B4-BE49-F238E27FC236}">
                  <a16:creationId xmlns:a16="http://schemas.microsoft.com/office/drawing/2014/main" id="{07CD1A79-6815-40C3-BD22-E91E13BA2A8D}"/>
                </a:ext>
              </a:extLst>
            </p:cNvPr>
            <p:cNvSpPr/>
            <p:nvPr/>
          </p:nvSpPr>
          <p:spPr>
            <a:xfrm>
              <a:off x="3791668" y="4213138"/>
              <a:ext cx="298014" cy="194573"/>
            </a:xfrm>
            <a:custGeom>
              <a:avLst/>
              <a:gdLst/>
              <a:ahLst/>
              <a:cxnLst/>
              <a:rect l="l" t="t" r="r" b="b"/>
              <a:pathLst>
                <a:path w="11909" h="7760" extrusionOk="0">
                  <a:moveTo>
                    <a:pt x="1394" y="0"/>
                  </a:moveTo>
                  <a:cubicBezTo>
                    <a:pt x="1331" y="32"/>
                    <a:pt x="1268" y="63"/>
                    <a:pt x="1204" y="95"/>
                  </a:cubicBezTo>
                  <a:cubicBezTo>
                    <a:pt x="729" y="380"/>
                    <a:pt x="286" y="887"/>
                    <a:pt x="1" y="1425"/>
                  </a:cubicBezTo>
                  <a:lnTo>
                    <a:pt x="10958" y="7759"/>
                  </a:lnTo>
                  <a:lnTo>
                    <a:pt x="11908" y="6081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051C2C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" name="Google Shape;107;p13">
              <a:extLst>
                <a:ext uri="{FF2B5EF4-FFF2-40B4-BE49-F238E27FC236}">
                  <a16:creationId xmlns:a16="http://schemas.microsoft.com/office/drawing/2014/main" id="{0B2DC8C7-4AD7-4080-A476-4338A45785BB}"/>
                </a:ext>
              </a:extLst>
            </p:cNvPr>
            <p:cNvSpPr/>
            <p:nvPr/>
          </p:nvSpPr>
          <p:spPr>
            <a:xfrm>
              <a:off x="3780528" y="4250396"/>
              <a:ext cx="284089" cy="192502"/>
            </a:xfrm>
            <a:custGeom>
              <a:avLst/>
              <a:gdLst/>
              <a:ahLst/>
              <a:cxnLst/>
              <a:rect l="l" t="t" r="r" b="b"/>
              <a:pathLst>
                <a:path w="11370" h="7696" extrusionOk="0">
                  <a:moveTo>
                    <a:pt x="412" y="0"/>
                  </a:moveTo>
                  <a:cubicBezTo>
                    <a:pt x="158" y="475"/>
                    <a:pt x="0" y="1014"/>
                    <a:pt x="0" y="1489"/>
                  </a:cubicBezTo>
                  <a:cubicBezTo>
                    <a:pt x="0" y="1520"/>
                    <a:pt x="0" y="1552"/>
                    <a:pt x="0" y="1584"/>
                  </a:cubicBezTo>
                  <a:lnTo>
                    <a:pt x="10578" y="7696"/>
                  </a:lnTo>
                  <a:lnTo>
                    <a:pt x="11369" y="6334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" name="Google Shape;108;p13">
              <a:extLst>
                <a:ext uri="{FF2B5EF4-FFF2-40B4-BE49-F238E27FC236}">
                  <a16:creationId xmlns:a16="http://schemas.microsoft.com/office/drawing/2014/main" id="{DE030BF8-8CF3-495C-B0F4-B343E680D480}"/>
                </a:ext>
              </a:extLst>
            </p:cNvPr>
            <p:cNvSpPr/>
            <p:nvPr/>
          </p:nvSpPr>
          <p:spPr>
            <a:xfrm>
              <a:off x="3825091" y="4211067"/>
              <a:ext cx="270162" cy="155245"/>
            </a:xfrm>
            <a:custGeom>
              <a:avLst/>
              <a:gdLst/>
              <a:ahLst/>
              <a:cxnLst/>
              <a:rect l="l" t="t" r="r" b="b"/>
              <a:pathLst>
                <a:path w="10768" h="6200" extrusionOk="0">
                  <a:moveTo>
                    <a:pt x="554" y="0"/>
                  </a:moveTo>
                  <a:cubicBezTo>
                    <a:pt x="388" y="0"/>
                    <a:pt x="206" y="40"/>
                    <a:pt x="0" y="119"/>
                  </a:cubicBezTo>
                  <a:lnTo>
                    <a:pt x="10514" y="6200"/>
                  </a:lnTo>
                  <a:lnTo>
                    <a:pt x="10768" y="5756"/>
                  </a:lnTo>
                  <a:lnTo>
                    <a:pt x="1014" y="119"/>
                  </a:lnTo>
                  <a:cubicBezTo>
                    <a:pt x="871" y="40"/>
                    <a:pt x="721" y="0"/>
                    <a:pt x="554" y="0"/>
                  </a:cubicBezTo>
                  <a:close/>
                </a:path>
              </a:pathLst>
            </a:custGeom>
            <a:solidFill>
              <a:srgbClr val="03141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" name="Google Shape;109;p13">
              <a:extLst>
                <a:ext uri="{FF2B5EF4-FFF2-40B4-BE49-F238E27FC236}">
                  <a16:creationId xmlns:a16="http://schemas.microsoft.com/office/drawing/2014/main" id="{02DF7CEA-228D-4FE1-BD3B-A821CF958A42}"/>
                </a:ext>
              </a:extLst>
            </p:cNvPr>
            <p:cNvSpPr/>
            <p:nvPr/>
          </p:nvSpPr>
          <p:spPr>
            <a:xfrm>
              <a:off x="3780528" y="4289724"/>
              <a:ext cx="264592" cy="165594"/>
            </a:xfrm>
            <a:custGeom>
              <a:avLst/>
              <a:gdLst/>
              <a:ahLst/>
              <a:cxnLst/>
              <a:rect l="l" t="t" r="r" b="b"/>
              <a:pathLst>
                <a:path w="10578" h="6620" extrusionOk="0">
                  <a:moveTo>
                    <a:pt x="0" y="1"/>
                  </a:moveTo>
                  <a:lnTo>
                    <a:pt x="0" y="1"/>
                  </a:lnTo>
                  <a:cubicBezTo>
                    <a:pt x="32" y="444"/>
                    <a:pt x="190" y="792"/>
                    <a:pt x="443" y="951"/>
                  </a:cubicBezTo>
                  <a:lnTo>
                    <a:pt x="475" y="951"/>
                  </a:lnTo>
                  <a:lnTo>
                    <a:pt x="10293" y="6619"/>
                  </a:lnTo>
                  <a:lnTo>
                    <a:pt x="10578" y="61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" name="Google Shape;110;p13">
              <a:extLst>
                <a:ext uri="{FF2B5EF4-FFF2-40B4-BE49-F238E27FC236}">
                  <a16:creationId xmlns:a16="http://schemas.microsoft.com/office/drawing/2014/main" id="{4717B318-81EB-4A6B-B2D2-D9FF4D08C0F8}"/>
                </a:ext>
              </a:extLst>
            </p:cNvPr>
            <p:cNvSpPr/>
            <p:nvPr/>
          </p:nvSpPr>
          <p:spPr>
            <a:xfrm>
              <a:off x="4025624" y="4351822"/>
              <a:ext cx="80770" cy="105567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" name="Google Shape;111;p13">
              <a:extLst>
                <a:ext uri="{FF2B5EF4-FFF2-40B4-BE49-F238E27FC236}">
                  <a16:creationId xmlns:a16="http://schemas.microsoft.com/office/drawing/2014/main" id="{8B60E741-4F24-4865-84B3-6AC79B8EE967}"/>
                </a:ext>
              </a:extLst>
            </p:cNvPr>
            <p:cNvSpPr/>
            <p:nvPr/>
          </p:nvSpPr>
          <p:spPr>
            <a:xfrm>
              <a:off x="4025624" y="4351822"/>
              <a:ext cx="80770" cy="105567"/>
            </a:xfrm>
            <a:custGeom>
              <a:avLst/>
              <a:gdLst/>
              <a:ahLst/>
              <a:cxnLst/>
              <a:rect l="l" t="t" r="r" b="b"/>
              <a:pathLst>
                <a:path w="3231" h="4202" extrusionOk="0">
                  <a:moveTo>
                    <a:pt x="2331" y="1"/>
                  </a:moveTo>
                  <a:cubicBezTo>
                    <a:pt x="2115" y="1"/>
                    <a:pt x="1872" y="71"/>
                    <a:pt x="1616" y="217"/>
                  </a:cubicBezTo>
                  <a:cubicBezTo>
                    <a:pt x="729" y="724"/>
                    <a:pt x="0" y="1990"/>
                    <a:pt x="0" y="3035"/>
                  </a:cubicBezTo>
                  <a:cubicBezTo>
                    <a:pt x="0" y="3779"/>
                    <a:pt x="369" y="4202"/>
                    <a:pt x="901" y="4202"/>
                  </a:cubicBezTo>
                  <a:cubicBezTo>
                    <a:pt x="1117" y="4202"/>
                    <a:pt x="1360" y="4132"/>
                    <a:pt x="1616" y="3985"/>
                  </a:cubicBezTo>
                  <a:cubicBezTo>
                    <a:pt x="2502" y="3447"/>
                    <a:pt x="3231" y="2180"/>
                    <a:pt x="3231" y="1167"/>
                  </a:cubicBezTo>
                  <a:cubicBezTo>
                    <a:pt x="3231" y="424"/>
                    <a:pt x="2862" y="1"/>
                    <a:pt x="2331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" name="Google Shape;112;p13">
              <a:extLst>
                <a:ext uri="{FF2B5EF4-FFF2-40B4-BE49-F238E27FC236}">
                  <a16:creationId xmlns:a16="http://schemas.microsoft.com/office/drawing/2014/main" id="{E3EAF6B1-FCBF-4B71-B4EB-150FF57893C0}"/>
                </a:ext>
              </a:extLst>
            </p:cNvPr>
            <p:cNvSpPr/>
            <p:nvPr/>
          </p:nvSpPr>
          <p:spPr>
            <a:xfrm>
              <a:off x="4025624" y="4349753"/>
              <a:ext cx="64058" cy="97286"/>
            </a:xfrm>
            <a:custGeom>
              <a:avLst/>
              <a:gdLst/>
              <a:ahLst/>
              <a:cxnLst/>
              <a:rect l="l" t="t" r="r" b="b"/>
              <a:pathLst>
                <a:path w="2534" h="3864" extrusionOk="0">
                  <a:moveTo>
                    <a:pt x="2439" y="0"/>
                  </a:moveTo>
                  <a:cubicBezTo>
                    <a:pt x="1995" y="0"/>
                    <a:pt x="1615" y="254"/>
                    <a:pt x="1299" y="507"/>
                  </a:cubicBezTo>
                  <a:cubicBezTo>
                    <a:pt x="950" y="792"/>
                    <a:pt x="697" y="1140"/>
                    <a:pt x="507" y="1489"/>
                  </a:cubicBezTo>
                  <a:cubicBezTo>
                    <a:pt x="285" y="1837"/>
                    <a:pt x="159" y="2249"/>
                    <a:pt x="63" y="2660"/>
                  </a:cubicBezTo>
                  <a:cubicBezTo>
                    <a:pt x="0" y="3072"/>
                    <a:pt x="0" y="3515"/>
                    <a:pt x="222" y="3864"/>
                  </a:cubicBezTo>
                  <a:cubicBezTo>
                    <a:pt x="32" y="3484"/>
                    <a:pt x="63" y="3072"/>
                    <a:pt x="127" y="2660"/>
                  </a:cubicBezTo>
                  <a:cubicBezTo>
                    <a:pt x="222" y="2280"/>
                    <a:pt x="380" y="1900"/>
                    <a:pt x="570" y="1552"/>
                  </a:cubicBezTo>
                  <a:cubicBezTo>
                    <a:pt x="792" y="1204"/>
                    <a:pt x="1045" y="887"/>
                    <a:pt x="1362" y="634"/>
                  </a:cubicBezTo>
                  <a:cubicBezTo>
                    <a:pt x="1658" y="397"/>
                    <a:pt x="2010" y="187"/>
                    <a:pt x="2365" y="187"/>
                  </a:cubicBezTo>
                  <a:cubicBezTo>
                    <a:pt x="2390" y="187"/>
                    <a:pt x="2414" y="188"/>
                    <a:pt x="2439" y="190"/>
                  </a:cubicBezTo>
                  <a:cubicBezTo>
                    <a:pt x="2502" y="190"/>
                    <a:pt x="2534" y="127"/>
                    <a:pt x="2534" y="95"/>
                  </a:cubicBezTo>
                  <a:cubicBezTo>
                    <a:pt x="2534" y="32"/>
                    <a:pt x="2502" y="0"/>
                    <a:pt x="243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" name="Google Shape;113;p13">
              <a:extLst>
                <a:ext uri="{FF2B5EF4-FFF2-40B4-BE49-F238E27FC236}">
                  <a16:creationId xmlns:a16="http://schemas.microsoft.com/office/drawing/2014/main" id="{52E0B973-3F1A-435D-BC3B-0A32F3238D29}"/>
                </a:ext>
              </a:extLst>
            </p:cNvPr>
            <p:cNvSpPr/>
            <p:nvPr/>
          </p:nvSpPr>
          <p:spPr>
            <a:xfrm>
              <a:off x="714036" y="2443354"/>
              <a:ext cx="3314372" cy="1871209"/>
            </a:xfrm>
            <a:custGeom>
              <a:avLst/>
              <a:gdLst/>
              <a:ahLst/>
              <a:cxnLst/>
              <a:rect l="l" t="t" r="r" b="b"/>
              <a:pathLst>
                <a:path w="132536" h="74897" extrusionOk="0">
                  <a:moveTo>
                    <a:pt x="89196" y="0"/>
                  </a:moveTo>
                  <a:cubicBezTo>
                    <a:pt x="87399" y="0"/>
                    <a:pt x="85602" y="396"/>
                    <a:pt x="84240" y="1188"/>
                  </a:cubicBezTo>
                  <a:lnTo>
                    <a:pt x="4972" y="46949"/>
                  </a:lnTo>
                  <a:lnTo>
                    <a:pt x="4972" y="44986"/>
                  </a:lnTo>
                  <a:lnTo>
                    <a:pt x="0" y="44986"/>
                  </a:lnTo>
                  <a:lnTo>
                    <a:pt x="0" y="49831"/>
                  </a:lnTo>
                  <a:lnTo>
                    <a:pt x="0" y="49926"/>
                  </a:lnTo>
                  <a:lnTo>
                    <a:pt x="0" y="49958"/>
                  </a:lnTo>
                  <a:cubicBezTo>
                    <a:pt x="63" y="50971"/>
                    <a:pt x="728" y="51984"/>
                    <a:pt x="2059" y="52745"/>
                  </a:cubicBezTo>
                  <a:lnTo>
                    <a:pt x="38383" y="73709"/>
                  </a:lnTo>
                  <a:cubicBezTo>
                    <a:pt x="39761" y="74501"/>
                    <a:pt x="41558" y="74897"/>
                    <a:pt x="43355" y="74897"/>
                  </a:cubicBezTo>
                  <a:cubicBezTo>
                    <a:pt x="45152" y="74897"/>
                    <a:pt x="46950" y="74501"/>
                    <a:pt x="48327" y="73709"/>
                  </a:cubicBezTo>
                  <a:lnTo>
                    <a:pt x="130477" y="26269"/>
                  </a:lnTo>
                  <a:cubicBezTo>
                    <a:pt x="131838" y="25509"/>
                    <a:pt x="132503" y="24496"/>
                    <a:pt x="132535" y="23482"/>
                  </a:cubicBezTo>
                  <a:lnTo>
                    <a:pt x="132535" y="18574"/>
                  </a:lnTo>
                  <a:lnTo>
                    <a:pt x="126645" y="18574"/>
                  </a:lnTo>
                  <a:lnTo>
                    <a:pt x="126645" y="19936"/>
                  </a:lnTo>
                  <a:lnTo>
                    <a:pt x="94152" y="1188"/>
                  </a:lnTo>
                  <a:cubicBezTo>
                    <a:pt x="92790" y="396"/>
                    <a:pt x="90993" y="0"/>
                    <a:pt x="89196" y="0"/>
                  </a:cubicBez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" name="Google Shape;114;p13">
              <a:extLst>
                <a:ext uri="{FF2B5EF4-FFF2-40B4-BE49-F238E27FC236}">
                  <a16:creationId xmlns:a16="http://schemas.microsoft.com/office/drawing/2014/main" id="{3F8F163A-01A4-40B0-8513-919652769D77}"/>
                </a:ext>
              </a:extLst>
            </p:cNvPr>
            <p:cNvSpPr/>
            <p:nvPr/>
          </p:nvSpPr>
          <p:spPr>
            <a:xfrm>
              <a:off x="697325" y="2281900"/>
              <a:ext cx="3347794" cy="1912608"/>
            </a:xfrm>
            <a:custGeom>
              <a:avLst/>
              <a:gdLst/>
              <a:ahLst/>
              <a:cxnLst/>
              <a:rect l="l" t="t" r="r" b="b"/>
              <a:pathLst>
                <a:path w="133897" h="76513" extrusionOk="0">
                  <a:moveTo>
                    <a:pt x="89861" y="0"/>
                  </a:moveTo>
                  <a:cubicBezTo>
                    <a:pt x="88064" y="0"/>
                    <a:pt x="86267" y="396"/>
                    <a:pt x="84905" y="1188"/>
                  </a:cubicBezTo>
                  <a:lnTo>
                    <a:pt x="2724" y="48628"/>
                  </a:lnTo>
                  <a:cubicBezTo>
                    <a:pt x="0" y="50211"/>
                    <a:pt x="0" y="52776"/>
                    <a:pt x="2724" y="54360"/>
                  </a:cubicBezTo>
                  <a:lnTo>
                    <a:pt x="39048" y="75325"/>
                  </a:lnTo>
                  <a:cubicBezTo>
                    <a:pt x="40426" y="76116"/>
                    <a:pt x="42223" y="76512"/>
                    <a:pt x="44020" y="76512"/>
                  </a:cubicBezTo>
                  <a:cubicBezTo>
                    <a:pt x="45817" y="76512"/>
                    <a:pt x="47615" y="76116"/>
                    <a:pt x="48992" y="75325"/>
                  </a:cubicBezTo>
                  <a:lnTo>
                    <a:pt x="131142" y="27885"/>
                  </a:lnTo>
                  <a:cubicBezTo>
                    <a:pt x="133897" y="26301"/>
                    <a:pt x="133897" y="23736"/>
                    <a:pt x="131142" y="22153"/>
                  </a:cubicBezTo>
                  <a:lnTo>
                    <a:pt x="94817" y="1188"/>
                  </a:lnTo>
                  <a:cubicBezTo>
                    <a:pt x="93455" y="396"/>
                    <a:pt x="91658" y="0"/>
                    <a:pt x="89861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" name="Google Shape;115;p13">
              <a:extLst>
                <a:ext uri="{FF2B5EF4-FFF2-40B4-BE49-F238E27FC236}">
                  <a16:creationId xmlns:a16="http://schemas.microsoft.com/office/drawing/2014/main" id="{E669705A-724E-4522-81BC-E0994DC5E368}"/>
                </a:ext>
              </a:extLst>
            </p:cNvPr>
            <p:cNvSpPr/>
            <p:nvPr/>
          </p:nvSpPr>
          <p:spPr>
            <a:xfrm>
              <a:off x="780881" y="2325369"/>
              <a:ext cx="3180683" cy="1825671"/>
            </a:xfrm>
            <a:custGeom>
              <a:avLst/>
              <a:gdLst/>
              <a:ahLst/>
              <a:cxnLst/>
              <a:rect l="l" t="t" r="r" b="b"/>
              <a:pathLst>
                <a:path w="127184" h="72990" extrusionOk="0">
                  <a:moveTo>
                    <a:pt x="86505" y="1"/>
                  </a:moveTo>
                  <a:cubicBezTo>
                    <a:pt x="85492" y="1"/>
                    <a:pt x="84478" y="223"/>
                    <a:pt x="83702" y="666"/>
                  </a:cubicBezTo>
                  <a:lnTo>
                    <a:pt x="1553" y="48106"/>
                  </a:lnTo>
                  <a:cubicBezTo>
                    <a:pt x="1" y="48993"/>
                    <a:pt x="1" y="50449"/>
                    <a:pt x="1553" y="51336"/>
                  </a:cubicBezTo>
                  <a:lnTo>
                    <a:pt x="37846" y="72301"/>
                  </a:lnTo>
                  <a:cubicBezTo>
                    <a:pt x="38621" y="72760"/>
                    <a:pt x="39643" y="72990"/>
                    <a:pt x="40660" y="72990"/>
                  </a:cubicBezTo>
                  <a:cubicBezTo>
                    <a:pt x="41677" y="72990"/>
                    <a:pt x="42691" y="72760"/>
                    <a:pt x="43451" y="72301"/>
                  </a:cubicBezTo>
                  <a:lnTo>
                    <a:pt x="125632" y="24861"/>
                  </a:lnTo>
                  <a:cubicBezTo>
                    <a:pt x="127184" y="23974"/>
                    <a:pt x="127184" y="22517"/>
                    <a:pt x="125632" y="21631"/>
                  </a:cubicBezTo>
                  <a:lnTo>
                    <a:pt x="117240" y="16785"/>
                  </a:lnTo>
                  <a:cubicBezTo>
                    <a:pt x="116828" y="16548"/>
                    <a:pt x="116274" y="16429"/>
                    <a:pt x="115720" y="16429"/>
                  </a:cubicBezTo>
                  <a:cubicBezTo>
                    <a:pt x="115166" y="16429"/>
                    <a:pt x="114611" y="16548"/>
                    <a:pt x="114200" y="16785"/>
                  </a:cubicBezTo>
                  <a:lnTo>
                    <a:pt x="113693" y="17102"/>
                  </a:lnTo>
                  <a:cubicBezTo>
                    <a:pt x="113265" y="17340"/>
                    <a:pt x="112711" y="17458"/>
                    <a:pt x="112157" y="17458"/>
                  </a:cubicBezTo>
                  <a:cubicBezTo>
                    <a:pt x="111603" y="17458"/>
                    <a:pt x="111049" y="17340"/>
                    <a:pt x="110621" y="17102"/>
                  </a:cubicBezTo>
                  <a:lnTo>
                    <a:pt x="97193" y="9343"/>
                  </a:lnTo>
                  <a:cubicBezTo>
                    <a:pt x="96370" y="8836"/>
                    <a:pt x="96370" y="8045"/>
                    <a:pt x="97193" y="7570"/>
                  </a:cubicBezTo>
                  <a:lnTo>
                    <a:pt x="97700" y="7285"/>
                  </a:lnTo>
                  <a:cubicBezTo>
                    <a:pt x="98555" y="6778"/>
                    <a:pt x="98555" y="6018"/>
                    <a:pt x="97700" y="5511"/>
                  </a:cubicBezTo>
                  <a:lnTo>
                    <a:pt x="89308" y="666"/>
                  </a:lnTo>
                  <a:cubicBezTo>
                    <a:pt x="88532" y="223"/>
                    <a:pt x="87518" y="1"/>
                    <a:pt x="86505" y="1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" name="Google Shape;116;p13">
              <a:extLst>
                <a:ext uri="{FF2B5EF4-FFF2-40B4-BE49-F238E27FC236}">
                  <a16:creationId xmlns:a16="http://schemas.microsoft.com/office/drawing/2014/main" id="{C051C8E7-47DF-4792-8464-F2C049C676A0}"/>
                </a:ext>
              </a:extLst>
            </p:cNvPr>
            <p:cNvSpPr/>
            <p:nvPr/>
          </p:nvSpPr>
          <p:spPr>
            <a:xfrm>
              <a:off x="3318187" y="2548921"/>
              <a:ext cx="247881" cy="140755"/>
            </a:xfrm>
            <a:custGeom>
              <a:avLst/>
              <a:gdLst/>
              <a:ahLst/>
              <a:cxnLst/>
              <a:rect l="l" t="t" r="r" b="b"/>
              <a:pathLst>
                <a:path w="9977" h="5624" extrusionOk="0">
                  <a:moveTo>
                    <a:pt x="1109" y="0"/>
                  </a:moveTo>
                  <a:cubicBezTo>
                    <a:pt x="870" y="0"/>
                    <a:pt x="618" y="57"/>
                    <a:pt x="412" y="160"/>
                  </a:cubicBezTo>
                  <a:cubicBezTo>
                    <a:pt x="64" y="381"/>
                    <a:pt x="1" y="698"/>
                    <a:pt x="317" y="888"/>
                  </a:cubicBezTo>
                  <a:lnTo>
                    <a:pt x="8330" y="5512"/>
                  </a:lnTo>
                  <a:cubicBezTo>
                    <a:pt x="8475" y="5584"/>
                    <a:pt x="8673" y="5624"/>
                    <a:pt x="8879" y="5624"/>
                  </a:cubicBezTo>
                  <a:cubicBezTo>
                    <a:pt x="9122" y="5624"/>
                    <a:pt x="9376" y="5569"/>
                    <a:pt x="9565" y="5449"/>
                  </a:cubicBezTo>
                  <a:cubicBezTo>
                    <a:pt x="9913" y="5227"/>
                    <a:pt x="9976" y="4942"/>
                    <a:pt x="9660" y="4752"/>
                  </a:cubicBezTo>
                  <a:lnTo>
                    <a:pt x="1647" y="128"/>
                  </a:lnTo>
                  <a:cubicBezTo>
                    <a:pt x="1502" y="41"/>
                    <a:pt x="1310" y="0"/>
                    <a:pt x="1109" y="0"/>
                  </a:cubicBezTo>
                  <a:close/>
                </a:path>
              </a:pathLst>
            </a:custGeom>
            <a:solidFill>
              <a:srgbClr val="010A0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8" name="Google Shape;129;p13">
              <a:extLst>
                <a:ext uri="{FF2B5EF4-FFF2-40B4-BE49-F238E27FC236}">
                  <a16:creationId xmlns:a16="http://schemas.microsoft.com/office/drawing/2014/main" id="{A6B934CC-AC1F-40F4-8462-0C4349E6D175}"/>
                </a:ext>
              </a:extLst>
            </p:cNvPr>
            <p:cNvSpPr/>
            <p:nvPr/>
          </p:nvSpPr>
          <p:spPr>
            <a:xfrm>
              <a:off x="1084467" y="3229924"/>
              <a:ext cx="1487290" cy="850739"/>
            </a:xfrm>
            <a:custGeom>
              <a:avLst/>
              <a:gdLst/>
              <a:ahLst/>
              <a:cxnLst/>
              <a:rect l="l" t="t" r="r" b="b"/>
              <a:pathLst>
                <a:path w="59444" h="34013" extrusionOk="0">
                  <a:moveTo>
                    <a:pt x="29865" y="0"/>
                  </a:moveTo>
                  <a:lnTo>
                    <a:pt x="1" y="17798"/>
                  </a:lnTo>
                  <a:lnTo>
                    <a:pt x="28218" y="34013"/>
                  </a:lnTo>
                  <a:lnTo>
                    <a:pt x="59444" y="15962"/>
                  </a:lnTo>
                  <a:lnTo>
                    <a:pt x="29865" y="0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30;p13">
              <a:extLst>
                <a:ext uri="{FF2B5EF4-FFF2-40B4-BE49-F238E27FC236}">
                  <a16:creationId xmlns:a16="http://schemas.microsoft.com/office/drawing/2014/main" id="{C3B4ED9A-64A4-407E-8232-717D9C6C4B94}"/>
                </a:ext>
              </a:extLst>
            </p:cNvPr>
            <p:cNvSpPr/>
            <p:nvPr/>
          </p:nvSpPr>
          <p:spPr>
            <a:xfrm>
              <a:off x="1917237" y="2681396"/>
              <a:ext cx="1679468" cy="902486"/>
            </a:xfrm>
            <a:custGeom>
              <a:avLst/>
              <a:gdLst/>
              <a:ahLst/>
              <a:cxnLst/>
              <a:rect l="l" t="t" r="r" b="b"/>
              <a:pathLst>
                <a:path w="67234" h="36135" extrusionOk="0">
                  <a:moveTo>
                    <a:pt x="29199" y="1"/>
                  </a:moveTo>
                  <a:lnTo>
                    <a:pt x="0" y="15360"/>
                  </a:lnTo>
                  <a:lnTo>
                    <a:pt x="35976" y="36135"/>
                  </a:lnTo>
                  <a:lnTo>
                    <a:pt x="67234" y="18178"/>
                  </a:lnTo>
                  <a:lnTo>
                    <a:pt x="29199" y="1"/>
                  </a:lnTo>
                  <a:close/>
                </a:path>
              </a:pathLst>
            </a:custGeom>
            <a:solidFill>
              <a:srgbClr val="B1BED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31;p13">
              <a:extLst>
                <a:ext uri="{FF2B5EF4-FFF2-40B4-BE49-F238E27FC236}">
                  <a16:creationId xmlns:a16="http://schemas.microsoft.com/office/drawing/2014/main" id="{B1DF0324-8320-41F6-8F47-12326708F572}"/>
                </a:ext>
              </a:extLst>
            </p:cNvPr>
            <p:cNvSpPr/>
            <p:nvPr/>
          </p:nvSpPr>
          <p:spPr>
            <a:xfrm>
              <a:off x="1998008" y="2846989"/>
              <a:ext cx="392710" cy="447103"/>
            </a:xfrm>
            <a:custGeom>
              <a:avLst/>
              <a:gdLst/>
              <a:ahLst/>
              <a:cxnLst/>
              <a:rect l="l" t="t" r="r" b="b"/>
              <a:pathLst>
                <a:path w="15772" h="17925" extrusionOk="0">
                  <a:moveTo>
                    <a:pt x="2978" y="0"/>
                  </a:moveTo>
                  <a:lnTo>
                    <a:pt x="1" y="8804"/>
                  </a:lnTo>
                  <a:lnTo>
                    <a:pt x="15772" y="17925"/>
                  </a:lnTo>
                  <a:lnTo>
                    <a:pt x="15012" y="6967"/>
                  </a:lnTo>
                  <a:lnTo>
                    <a:pt x="2978" y="0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32;p13">
              <a:extLst>
                <a:ext uri="{FF2B5EF4-FFF2-40B4-BE49-F238E27FC236}">
                  <a16:creationId xmlns:a16="http://schemas.microsoft.com/office/drawing/2014/main" id="{F4438874-DC9E-4F0C-BB8C-99EAFE687FDE}"/>
                </a:ext>
              </a:extLst>
            </p:cNvPr>
            <p:cNvSpPr/>
            <p:nvPr/>
          </p:nvSpPr>
          <p:spPr>
            <a:xfrm>
              <a:off x="2557830" y="2480613"/>
              <a:ext cx="531972" cy="411915"/>
            </a:xfrm>
            <a:custGeom>
              <a:avLst/>
              <a:gdLst/>
              <a:ahLst/>
              <a:cxnLst/>
              <a:rect l="l" t="t" r="r" b="b"/>
              <a:pathLst>
                <a:path w="21282" h="16532" extrusionOk="0">
                  <a:moveTo>
                    <a:pt x="6081" y="0"/>
                  </a:moveTo>
                  <a:lnTo>
                    <a:pt x="0" y="10483"/>
                  </a:lnTo>
                  <a:lnTo>
                    <a:pt x="7981" y="12763"/>
                  </a:lnTo>
                  <a:lnTo>
                    <a:pt x="21282" y="16531"/>
                  </a:lnTo>
                  <a:lnTo>
                    <a:pt x="18115" y="6936"/>
                  </a:lnTo>
                  <a:lnTo>
                    <a:pt x="13365" y="4212"/>
                  </a:lnTo>
                  <a:lnTo>
                    <a:pt x="11465" y="3104"/>
                  </a:lnTo>
                  <a:lnTo>
                    <a:pt x="6081" y="0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33;p13">
              <a:extLst>
                <a:ext uri="{FF2B5EF4-FFF2-40B4-BE49-F238E27FC236}">
                  <a16:creationId xmlns:a16="http://schemas.microsoft.com/office/drawing/2014/main" id="{D29922B7-67D5-4533-B819-3E04B7873993}"/>
                </a:ext>
              </a:extLst>
            </p:cNvPr>
            <p:cNvSpPr/>
            <p:nvPr/>
          </p:nvSpPr>
          <p:spPr>
            <a:xfrm>
              <a:off x="2070423" y="2480613"/>
              <a:ext cx="941393" cy="540250"/>
            </a:xfrm>
            <a:custGeom>
              <a:avLst/>
              <a:gdLst/>
              <a:ahLst/>
              <a:cxnLst/>
              <a:rect l="l" t="t" r="r" b="b"/>
              <a:pathLst>
                <a:path w="37561" h="21599" extrusionOk="0">
                  <a:moveTo>
                    <a:pt x="25526" y="0"/>
                  </a:moveTo>
                  <a:lnTo>
                    <a:pt x="16754" y="4972"/>
                  </a:lnTo>
                  <a:lnTo>
                    <a:pt x="13238" y="6999"/>
                  </a:lnTo>
                  <a:lnTo>
                    <a:pt x="11053" y="8266"/>
                  </a:lnTo>
                  <a:lnTo>
                    <a:pt x="8868" y="9533"/>
                  </a:lnTo>
                  <a:lnTo>
                    <a:pt x="1" y="14631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53" y="21028"/>
                  </a:lnTo>
                  <a:lnTo>
                    <a:pt x="12035" y="21598"/>
                  </a:lnTo>
                  <a:lnTo>
                    <a:pt x="13238" y="20902"/>
                  </a:lnTo>
                  <a:lnTo>
                    <a:pt x="13460" y="20775"/>
                  </a:lnTo>
                  <a:lnTo>
                    <a:pt x="16754" y="18875"/>
                  </a:lnTo>
                  <a:lnTo>
                    <a:pt x="27426" y="12763"/>
                  </a:lnTo>
                  <a:lnTo>
                    <a:pt x="28851" y="11939"/>
                  </a:lnTo>
                  <a:lnTo>
                    <a:pt x="30910" y="10736"/>
                  </a:lnTo>
                  <a:lnTo>
                    <a:pt x="32810" y="9659"/>
                  </a:lnTo>
                  <a:lnTo>
                    <a:pt x="37560" y="6936"/>
                  </a:lnTo>
                  <a:lnTo>
                    <a:pt x="32810" y="4212"/>
                  </a:lnTo>
                  <a:lnTo>
                    <a:pt x="30910" y="310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34;p13">
              <a:extLst>
                <a:ext uri="{FF2B5EF4-FFF2-40B4-BE49-F238E27FC236}">
                  <a16:creationId xmlns:a16="http://schemas.microsoft.com/office/drawing/2014/main" id="{3A41ACC9-C089-4392-A7F8-4610FBC70D2D}"/>
                </a:ext>
              </a:extLst>
            </p:cNvPr>
            <p:cNvSpPr/>
            <p:nvPr/>
          </p:nvSpPr>
          <p:spPr>
            <a:xfrm>
              <a:off x="2371223" y="2654486"/>
              <a:ext cx="718578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1"/>
                  </a:moveTo>
                  <a:lnTo>
                    <a:pt x="1" y="14663"/>
                  </a:lnTo>
                  <a:lnTo>
                    <a:pt x="761" y="25621"/>
                  </a:lnTo>
                  <a:lnTo>
                    <a:pt x="28693" y="959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35;p13">
              <a:extLst>
                <a:ext uri="{FF2B5EF4-FFF2-40B4-BE49-F238E27FC236}">
                  <a16:creationId xmlns:a16="http://schemas.microsoft.com/office/drawing/2014/main" id="{548EEE4B-B1F4-4C5E-B505-D9691524C1D3}"/>
                </a:ext>
              </a:extLst>
            </p:cNvPr>
            <p:cNvSpPr/>
            <p:nvPr/>
          </p:nvSpPr>
          <p:spPr>
            <a:xfrm>
              <a:off x="2073207" y="2846989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59" extrusionOk="0">
                  <a:moveTo>
                    <a:pt x="32" y="1"/>
                  </a:moveTo>
                  <a:cubicBezTo>
                    <a:pt x="0" y="33"/>
                    <a:pt x="0" y="33"/>
                    <a:pt x="32" y="33"/>
                  </a:cubicBezTo>
                  <a:lnTo>
                    <a:pt x="11908" y="7126"/>
                  </a:lnTo>
                  <a:cubicBezTo>
                    <a:pt x="11939" y="7148"/>
                    <a:pt x="11975" y="7158"/>
                    <a:pt x="12010" y="7158"/>
                  </a:cubicBezTo>
                  <a:cubicBezTo>
                    <a:pt x="12080" y="7158"/>
                    <a:pt x="12151" y="7116"/>
                    <a:pt x="12193" y="7031"/>
                  </a:cubicBezTo>
                  <a:cubicBezTo>
                    <a:pt x="12256" y="6936"/>
                    <a:pt x="12224" y="6810"/>
                    <a:pt x="12098" y="6746"/>
                  </a:cubicBezTo>
                  <a:lnTo>
                    <a:pt x="3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" name="Google Shape;136;p13">
              <a:extLst>
                <a:ext uri="{FF2B5EF4-FFF2-40B4-BE49-F238E27FC236}">
                  <a16:creationId xmlns:a16="http://schemas.microsoft.com/office/drawing/2014/main" id="{7C47285E-EF3D-41D1-B9D5-881DFCA72025}"/>
                </a:ext>
              </a:extLst>
            </p:cNvPr>
            <p:cNvSpPr/>
            <p:nvPr/>
          </p:nvSpPr>
          <p:spPr>
            <a:xfrm>
              <a:off x="2365653" y="2660696"/>
              <a:ext cx="632237" cy="364306"/>
            </a:xfrm>
            <a:custGeom>
              <a:avLst/>
              <a:gdLst/>
              <a:ahLst/>
              <a:cxnLst/>
              <a:rect l="l" t="t" r="r" b="b"/>
              <a:pathLst>
                <a:path w="25241" h="14601" extrusionOk="0">
                  <a:moveTo>
                    <a:pt x="25209" y="1"/>
                  </a:moveTo>
                  <a:lnTo>
                    <a:pt x="127" y="14188"/>
                  </a:lnTo>
                  <a:cubicBezTo>
                    <a:pt x="32" y="14252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47" y="14600"/>
                  </a:cubicBezTo>
                  <a:cubicBezTo>
                    <a:pt x="282" y="14600"/>
                    <a:pt x="317" y="14590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32"/>
                    <a:pt x="25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" name="Google Shape;137;p13">
              <a:extLst>
                <a:ext uri="{FF2B5EF4-FFF2-40B4-BE49-F238E27FC236}">
                  <a16:creationId xmlns:a16="http://schemas.microsoft.com/office/drawing/2014/main" id="{9B56581E-6060-4615-AFA5-34C2527C059B}"/>
                </a:ext>
              </a:extLst>
            </p:cNvPr>
            <p:cNvSpPr/>
            <p:nvPr/>
          </p:nvSpPr>
          <p:spPr>
            <a:xfrm>
              <a:off x="2368437" y="3014652"/>
              <a:ext cx="25068" cy="277370"/>
            </a:xfrm>
            <a:custGeom>
              <a:avLst/>
              <a:gdLst/>
              <a:ahLst/>
              <a:cxnLst/>
              <a:rect l="l" t="t" r="r" b="b"/>
              <a:pathLst>
                <a:path w="1014" h="11117" extrusionOk="0">
                  <a:moveTo>
                    <a:pt x="190" y="1"/>
                  </a:moveTo>
                  <a:cubicBezTo>
                    <a:pt x="95" y="1"/>
                    <a:pt x="0" y="127"/>
                    <a:pt x="0" y="222"/>
                  </a:cubicBezTo>
                  <a:lnTo>
                    <a:pt x="950" y="11085"/>
                  </a:lnTo>
                  <a:cubicBezTo>
                    <a:pt x="950" y="11117"/>
                    <a:pt x="982" y="11117"/>
                    <a:pt x="982" y="11117"/>
                  </a:cubicBezTo>
                  <a:cubicBezTo>
                    <a:pt x="1014" y="11117"/>
                    <a:pt x="1014" y="11117"/>
                    <a:pt x="1014" y="11085"/>
                  </a:cubicBezTo>
                  <a:lnTo>
                    <a:pt x="443" y="191"/>
                  </a:lnTo>
                  <a:cubicBezTo>
                    <a:pt x="412" y="64"/>
                    <a:pt x="317" y="1"/>
                    <a:pt x="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" name="Google Shape;138;p13">
              <a:extLst>
                <a:ext uri="{FF2B5EF4-FFF2-40B4-BE49-F238E27FC236}">
                  <a16:creationId xmlns:a16="http://schemas.microsoft.com/office/drawing/2014/main" id="{2D5187CC-EA93-432C-9BA6-6E062F7277EF}"/>
                </a:ext>
              </a:extLst>
            </p:cNvPr>
            <p:cNvSpPr/>
            <p:nvPr/>
          </p:nvSpPr>
          <p:spPr>
            <a:xfrm>
              <a:off x="2293238" y="2687605"/>
              <a:ext cx="55704" cy="318768"/>
            </a:xfrm>
            <a:custGeom>
              <a:avLst/>
              <a:gdLst/>
              <a:ahLst/>
              <a:cxnLst/>
              <a:rect l="l" t="t" r="r" b="b"/>
              <a:pathLst>
                <a:path w="2187" h="12764" extrusionOk="0">
                  <a:moveTo>
                    <a:pt x="2186" y="1"/>
                  </a:moveTo>
                  <a:lnTo>
                    <a:pt x="1" y="1268"/>
                  </a:lnTo>
                  <a:lnTo>
                    <a:pt x="1" y="11497"/>
                  </a:lnTo>
                  <a:lnTo>
                    <a:pt x="2186" y="12763"/>
                  </a:lnTo>
                  <a:lnTo>
                    <a:pt x="21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" name="Google Shape;139;p13">
              <a:extLst>
                <a:ext uri="{FF2B5EF4-FFF2-40B4-BE49-F238E27FC236}">
                  <a16:creationId xmlns:a16="http://schemas.microsoft.com/office/drawing/2014/main" id="{E2DDE475-09FF-4646-ADBD-CB3D1C364A2C}"/>
                </a:ext>
              </a:extLst>
            </p:cNvPr>
            <p:cNvSpPr/>
            <p:nvPr/>
          </p:nvSpPr>
          <p:spPr>
            <a:xfrm>
              <a:off x="2401859" y="2604808"/>
              <a:ext cx="89126" cy="397425"/>
            </a:xfrm>
            <a:custGeom>
              <a:avLst/>
              <a:gdLst/>
              <a:ahLst/>
              <a:cxnLst/>
              <a:rect l="l" t="t" r="r" b="b"/>
              <a:pathLst>
                <a:path w="3516" h="15930" extrusionOk="0">
                  <a:moveTo>
                    <a:pt x="3516" y="0"/>
                  </a:moveTo>
                  <a:lnTo>
                    <a:pt x="0" y="2027"/>
                  </a:lnTo>
                  <a:lnTo>
                    <a:pt x="0" y="15930"/>
                  </a:lnTo>
                  <a:lnTo>
                    <a:pt x="3516" y="13903"/>
                  </a:lnTo>
                  <a:lnTo>
                    <a:pt x="351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9" name="Google Shape;140;p13">
              <a:extLst>
                <a:ext uri="{FF2B5EF4-FFF2-40B4-BE49-F238E27FC236}">
                  <a16:creationId xmlns:a16="http://schemas.microsoft.com/office/drawing/2014/main" id="{85F84A8F-B630-42FC-B718-E0C1980825F7}"/>
                </a:ext>
              </a:extLst>
            </p:cNvPr>
            <p:cNvSpPr/>
            <p:nvPr/>
          </p:nvSpPr>
          <p:spPr>
            <a:xfrm>
              <a:off x="2844705" y="2557200"/>
              <a:ext cx="47347" cy="190433"/>
            </a:xfrm>
            <a:custGeom>
              <a:avLst/>
              <a:gdLst/>
              <a:ahLst/>
              <a:cxnLst/>
              <a:rect l="l" t="t" r="r" b="b"/>
              <a:pathLst>
                <a:path w="1901" h="7634" extrusionOk="0">
                  <a:moveTo>
                    <a:pt x="1" y="1"/>
                  </a:moveTo>
                  <a:lnTo>
                    <a:pt x="1" y="7633"/>
                  </a:lnTo>
                  <a:lnTo>
                    <a:pt x="1901" y="6556"/>
                  </a:lnTo>
                  <a:lnTo>
                    <a:pt x="1901" y="110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41;p13">
              <a:extLst>
                <a:ext uri="{FF2B5EF4-FFF2-40B4-BE49-F238E27FC236}">
                  <a16:creationId xmlns:a16="http://schemas.microsoft.com/office/drawing/2014/main" id="{757EAF4C-CF4D-4E66-A87A-53E8DEEDA025}"/>
                </a:ext>
              </a:extLst>
            </p:cNvPr>
            <p:cNvSpPr/>
            <p:nvPr/>
          </p:nvSpPr>
          <p:spPr>
            <a:xfrm>
              <a:off x="2421356" y="3091240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804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803" y="17926"/>
                  </a:lnTo>
                  <a:lnTo>
                    <a:pt x="15012" y="6968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" name="Google Shape;142;p13">
              <a:extLst>
                <a:ext uri="{FF2B5EF4-FFF2-40B4-BE49-F238E27FC236}">
                  <a16:creationId xmlns:a16="http://schemas.microsoft.com/office/drawing/2014/main" id="{82F72DF9-F506-4D7F-A8F0-E3CEC5065018}"/>
                </a:ext>
              </a:extLst>
            </p:cNvPr>
            <p:cNvSpPr/>
            <p:nvPr/>
          </p:nvSpPr>
          <p:spPr>
            <a:xfrm>
              <a:off x="2981178" y="2724863"/>
              <a:ext cx="531972" cy="413984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483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36"/>
                  </a:lnTo>
                  <a:lnTo>
                    <a:pt x="13365" y="4213"/>
                  </a:lnTo>
                  <a:lnTo>
                    <a:pt x="11496" y="3105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" name="Google Shape;143;p13">
              <a:extLst>
                <a:ext uri="{FF2B5EF4-FFF2-40B4-BE49-F238E27FC236}">
                  <a16:creationId xmlns:a16="http://schemas.microsoft.com/office/drawing/2014/main" id="{A55EB24C-C817-4848-979A-16504CD7B049}"/>
                </a:ext>
              </a:extLst>
            </p:cNvPr>
            <p:cNvSpPr/>
            <p:nvPr/>
          </p:nvSpPr>
          <p:spPr>
            <a:xfrm>
              <a:off x="2496556" y="2724863"/>
              <a:ext cx="938609" cy="540250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85" y="4973"/>
                  </a:lnTo>
                  <a:lnTo>
                    <a:pt x="13238" y="7000"/>
                  </a:lnTo>
                  <a:lnTo>
                    <a:pt x="11085" y="8267"/>
                  </a:lnTo>
                  <a:lnTo>
                    <a:pt x="8868" y="9533"/>
                  </a:lnTo>
                  <a:lnTo>
                    <a:pt x="1" y="14632"/>
                  </a:lnTo>
                  <a:lnTo>
                    <a:pt x="64" y="14695"/>
                  </a:lnTo>
                  <a:lnTo>
                    <a:pt x="8868" y="19762"/>
                  </a:lnTo>
                  <a:lnTo>
                    <a:pt x="11085" y="21029"/>
                  </a:lnTo>
                  <a:lnTo>
                    <a:pt x="12035" y="21599"/>
                  </a:lnTo>
                  <a:lnTo>
                    <a:pt x="13238" y="20902"/>
                  </a:lnTo>
                  <a:lnTo>
                    <a:pt x="13460" y="20776"/>
                  </a:lnTo>
                  <a:lnTo>
                    <a:pt x="16785" y="18876"/>
                  </a:lnTo>
                  <a:lnTo>
                    <a:pt x="27426" y="12764"/>
                  </a:lnTo>
                  <a:lnTo>
                    <a:pt x="28851" y="11940"/>
                  </a:lnTo>
                  <a:lnTo>
                    <a:pt x="30941" y="10737"/>
                  </a:lnTo>
                  <a:lnTo>
                    <a:pt x="32810" y="9660"/>
                  </a:lnTo>
                  <a:lnTo>
                    <a:pt x="37560" y="6936"/>
                  </a:lnTo>
                  <a:lnTo>
                    <a:pt x="32810" y="4213"/>
                  </a:lnTo>
                  <a:lnTo>
                    <a:pt x="30941" y="3105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3" name="Google Shape;144;p13">
              <a:extLst>
                <a:ext uri="{FF2B5EF4-FFF2-40B4-BE49-F238E27FC236}">
                  <a16:creationId xmlns:a16="http://schemas.microsoft.com/office/drawing/2014/main" id="{2A63B195-988A-4B52-86A5-576DAF806DF5}"/>
                </a:ext>
              </a:extLst>
            </p:cNvPr>
            <p:cNvSpPr/>
            <p:nvPr/>
          </p:nvSpPr>
          <p:spPr>
            <a:xfrm>
              <a:off x="2797356" y="2898737"/>
              <a:ext cx="715794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63"/>
                  </a:lnTo>
                  <a:lnTo>
                    <a:pt x="792" y="25621"/>
                  </a:lnTo>
                  <a:lnTo>
                    <a:pt x="28693" y="9596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" name="Google Shape;145;p13">
              <a:extLst>
                <a:ext uri="{FF2B5EF4-FFF2-40B4-BE49-F238E27FC236}">
                  <a16:creationId xmlns:a16="http://schemas.microsoft.com/office/drawing/2014/main" id="{664BF4F7-EA04-4CEF-B265-C9400BBBB5EC}"/>
                </a:ext>
              </a:extLst>
            </p:cNvPr>
            <p:cNvSpPr/>
            <p:nvPr/>
          </p:nvSpPr>
          <p:spPr>
            <a:xfrm>
              <a:off x="2496556" y="3091240"/>
              <a:ext cx="306371" cy="180083"/>
            </a:xfrm>
            <a:custGeom>
              <a:avLst/>
              <a:gdLst/>
              <a:ahLst/>
              <a:cxnLst/>
              <a:rect l="l" t="t" r="r" b="b"/>
              <a:pathLst>
                <a:path w="12226" h="7158" extrusionOk="0">
                  <a:moveTo>
                    <a:pt x="1" y="1"/>
                  </a:moveTo>
                  <a:cubicBezTo>
                    <a:pt x="1" y="32"/>
                    <a:pt x="1" y="32"/>
                    <a:pt x="1" y="32"/>
                  </a:cubicBezTo>
                  <a:lnTo>
                    <a:pt x="11877" y="7126"/>
                  </a:lnTo>
                  <a:cubicBezTo>
                    <a:pt x="11908" y="7147"/>
                    <a:pt x="11944" y="7158"/>
                    <a:pt x="11979" y="7158"/>
                  </a:cubicBezTo>
                  <a:cubicBezTo>
                    <a:pt x="12049" y="7158"/>
                    <a:pt x="12120" y="7116"/>
                    <a:pt x="12162" y="7031"/>
                  </a:cubicBezTo>
                  <a:cubicBezTo>
                    <a:pt x="12225" y="6936"/>
                    <a:pt x="12193" y="6809"/>
                    <a:pt x="12098" y="6746"/>
                  </a:cubicBezTo>
                  <a:lnTo>
                    <a:pt x="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" name="Google Shape;146;p13">
              <a:extLst>
                <a:ext uri="{FF2B5EF4-FFF2-40B4-BE49-F238E27FC236}">
                  <a16:creationId xmlns:a16="http://schemas.microsoft.com/office/drawing/2014/main" id="{6F0D89CC-6811-49D9-B72C-68BEFE5EB742}"/>
                </a:ext>
              </a:extLst>
            </p:cNvPr>
            <p:cNvSpPr/>
            <p:nvPr/>
          </p:nvSpPr>
          <p:spPr>
            <a:xfrm>
              <a:off x="2789001" y="2904947"/>
              <a:ext cx="632237" cy="366376"/>
            </a:xfrm>
            <a:custGeom>
              <a:avLst/>
              <a:gdLst/>
              <a:ahLst/>
              <a:cxnLst/>
              <a:rect l="l" t="t" r="r" b="b"/>
              <a:pathLst>
                <a:path w="25273" h="14600" extrusionOk="0">
                  <a:moveTo>
                    <a:pt x="25241" y="0"/>
                  </a:moveTo>
                  <a:lnTo>
                    <a:pt x="159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06" y="14558"/>
                    <a:pt x="176" y="14600"/>
                    <a:pt x="256" y="14600"/>
                  </a:cubicBezTo>
                  <a:cubicBezTo>
                    <a:pt x="296" y="14600"/>
                    <a:pt x="338" y="14589"/>
                    <a:pt x="380" y="14568"/>
                  </a:cubicBezTo>
                  <a:lnTo>
                    <a:pt x="25241" y="32"/>
                  </a:lnTo>
                  <a:cubicBezTo>
                    <a:pt x="25272" y="32"/>
                    <a:pt x="25272" y="32"/>
                    <a:pt x="252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" name="Google Shape;147;p13">
              <a:extLst>
                <a:ext uri="{FF2B5EF4-FFF2-40B4-BE49-F238E27FC236}">
                  <a16:creationId xmlns:a16="http://schemas.microsoft.com/office/drawing/2014/main" id="{4BD1662A-5F8D-4546-8B13-A3AC8B219A37}"/>
                </a:ext>
              </a:extLst>
            </p:cNvPr>
            <p:cNvSpPr/>
            <p:nvPr/>
          </p:nvSpPr>
          <p:spPr>
            <a:xfrm>
              <a:off x="2794571" y="3263043"/>
              <a:ext cx="27852" cy="279440"/>
            </a:xfrm>
            <a:custGeom>
              <a:avLst/>
              <a:gdLst/>
              <a:ahLst/>
              <a:cxnLst/>
              <a:rect l="l" t="t" r="r" b="b"/>
              <a:pathLst>
                <a:path w="1046" h="11117" extrusionOk="0">
                  <a:moveTo>
                    <a:pt x="32" y="0"/>
                  </a:moveTo>
                  <a:cubicBezTo>
                    <a:pt x="32" y="0"/>
                    <a:pt x="0" y="0"/>
                    <a:pt x="0" y="32"/>
                  </a:cubicBezTo>
                  <a:lnTo>
                    <a:pt x="602" y="10926"/>
                  </a:lnTo>
                  <a:cubicBezTo>
                    <a:pt x="602" y="11053"/>
                    <a:pt x="697" y="11116"/>
                    <a:pt x="823" y="11116"/>
                  </a:cubicBezTo>
                  <a:cubicBezTo>
                    <a:pt x="950" y="11116"/>
                    <a:pt x="1045" y="10990"/>
                    <a:pt x="1014" y="10895"/>
                  </a:cubicBezTo>
                  <a:lnTo>
                    <a:pt x="63" y="32"/>
                  </a:lnTo>
                  <a:cubicBezTo>
                    <a:pt x="63" y="0"/>
                    <a:pt x="63" y="0"/>
                    <a:pt x="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" name="Google Shape;148;p13">
              <a:extLst>
                <a:ext uri="{FF2B5EF4-FFF2-40B4-BE49-F238E27FC236}">
                  <a16:creationId xmlns:a16="http://schemas.microsoft.com/office/drawing/2014/main" id="{BF3FCB28-C752-4E8B-AD8D-6BE2F9CB284C}"/>
                </a:ext>
              </a:extLst>
            </p:cNvPr>
            <p:cNvSpPr/>
            <p:nvPr/>
          </p:nvSpPr>
          <p:spPr>
            <a:xfrm>
              <a:off x="2198542" y="2731074"/>
              <a:ext cx="395497" cy="447103"/>
            </a:xfrm>
            <a:custGeom>
              <a:avLst/>
              <a:gdLst/>
              <a:ahLst/>
              <a:cxnLst/>
              <a:rect l="l" t="t" r="r" b="b"/>
              <a:pathLst>
                <a:path w="15772" h="17926" extrusionOk="0">
                  <a:moveTo>
                    <a:pt x="2978" y="1"/>
                  </a:moveTo>
                  <a:lnTo>
                    <a:pt x="1" y="8805"/>
                  </a:lnTo>
                  <a:lnTo>
                    <a:pt x="15772" y="17925"/>
                  </a:lnTo>
                  <a:lnTo>
                    <a:pt x="15012" y="6936"/>
                  </a:lnTo>
                  <a:lnTo>
                    <a:pt x="2978" y="1"/>
                  </a:lnTo>
                  <a:close/>
                </a:path>
              </a:pathLst>
            </a:custGeom>
            <a:solidFill>
              <a:srgbClr val="E59F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" name="Google Shape;149;p13">
              <a:extLst>
                <a:ext uri="{FF2B5EF4-FFF2-40B4-BE49-F238E27FC236}">
                  <a16:creationId xmlns:a16="http://schemas.microsoft.com/office/drawing/2014/main" id="{06EDF703-79C3-4BFD-B4BA-E09BEA832BD1}"/>
                </a:ext>
              </a:extLst>
            </p:cNvPr>
            <p:cNvSpPr/>
            <p:nvPr/>
          </p:nvSpPr>
          <p:spPr>
            <a:xfrm>
              <a:off x="2758363" y="2364697"/>
              <a:ext cx="531972" cy="411915"/>
            </a:xfrm>
            <a:custGeom>
              <a:avLst/>
              <a:gdLst/>
              <a:ahLst/>
              <a:cxnLst/>
              <a:rect l="l" t="t" r="r" b="b"/>
              <a:pathLst>
                <a:path w="21282" h="16533" extrusionOk="0">
                  <a:moveTo>
                    <a:pt x="6081" y="1"/>
                  </a:moveTo>
                  <a:lnTo>
                    <a:pt x="0" y="10515"/>
                  </a:lnTo>
                  <a:lnTo>
                    <a:pt x="7981" y="12764"/>
                  </a:lnTo>
                  <a:lnTo>
                    <a:pt x="21282" y="16532"/>
                  </a:lnTo>
                  <a:lnTo>
                    <a:pt x="21282" y="16532"/>
                  </a:lnTo>
                  <a:lnTo>
                    <a:pt x="18115" y="6968"/>
                  </a:lnTo>
                  <a:lnTo>
                    <a:pt x="13365" y="4213"/>
                  </a:lnTo>
                  <a:lnTo>
                    <a:pt x="11496" y="3136"/>
                  </a:lnTo>
                  <a:lnTo>
                    <a:pt x="6081" y="1"/>
                  </a:lnTo>
                  <a:close/>
                </a:path>
              </a:pathLst>
            </a:custGeom>
            <a:solidFill>
              <a:srgbClr val="FDD30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" name="Google Shape;150;p13">
              <a:extLst>
                <a:ext uri="{FF2B5EF4-FFF2-40B4-BE49-F238E27FC236}">
                  <a16:creationId xmlns:a16="http://schemas.microsoft.com/office/drawing/2014/main" id="{200228AD-E8D8-4DC0-BAAC-5BCCBE14EC25}"/>
                </a:ext>
              </a:extLst>
            </p:cNvPr>
            <p:cNvSpPr/>
            <p:nvPr/>
          </p:nvSpPr>
          <p:spPr>
            <a:xfrm>
              <a:off x="2273741" y="2364697"/>
              <a:ext cx="938609" cy="538180"/>
            </a:xfrm>
            <a:custGeom>
              <a:avLst/>
              <a:gdLst/>
              <a:ahLst/>
              <a:cxnLst/>
              <a:rect l="l" t="t" r="r" b="b"/>
              <a:pathLst>
                <a:path w="37561" h="21600" extrusionOk="0">
                  <a:moveTo>
                    <a:pt x="25526" y="1"/>
                  </a:moveTo>
                  <a:lnTo>
                    <a:pt x="16753" y="5005"/>
                  </a:lnTo>
                  <a:lnTo>
                    <a:pt x="13238" y="7031"/>
                  </a:lnTo>
                  <a:lnTo>
                    <a:pt x="11053" y="8267"/>
                  </a:lnTo>
                  <a:lnTo>
                    <a:pt x="8868" y="9565"/>
                  </a:lnTo>
                  <a:lnTo>
                    <a:pt x="1" y="14664"/>
                  </a:lnTo>
                  <a:lnTo>
                    <a:pt x="64" y="14695"/>
                  </a:lnTo>
                  <a:lnTo>
                    <a:pt x="8868" y="19794"/>
                  </a:lnTo>
                  <a:lnTo>
                    <a:pt x="11053" y="21061"/>
                  </a:lnTo>
                  <a:lnTo>
                    <a:pt x="12035" y="21599"/>
                  </a:lnTo>
                  <a:lnTo>
                    <a:pt x="13238" y="20934"/>
                  </a:lnTo>
                  <a:lnTo>
                    <a:pt x="13460" y="20807"/>
                  </a:lnTo>
                  <a:lnTo>
                    <a:pt x="16753" y="18876"/>
                  </a:lnTo>
                  <a:lnTo>
                    <a:pt x="27426" y="12764"/>
                  </a:lnTo>
                  <a:lnTo>
                    <a:pt x="28851" y="11972"/>
                  </a:lnTo>
                  <a:lnTo>
                    <a:pt x="30941" y="10768"/>
                  </a:lnTo>
                  <a:lnTo>
                    <a:pt x="32810" y="9692"/>
                  </a:lnTo>
                  <a:lnTo>
                    <a:pt x="37560" y="6968"/>
                  </a:lnTo>
                  <a:lnTo>
                    <a:pt x="32810" y="4213"/>
                  </a:lnTo>
                  <a:lnTo>
                    <a:pt x="30941" y="3136"/>
                  </a:lnTo>
                  <a:lnTo>
                    <a:pt x="25526" y="1"/>
                  </a:lnTo>
                  <a:close/>
                </a:path>
              </a:pathLst>
            </a:custGeom>
            <a:solidFill>
              <a:srgbClr val="FFB40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0" name="Google Shape;151;p13">
              <a:extLst>
                <a:ext uri="{FF2B5EF4-FFF2-40B4-BE49-F238E27FC236}">
                  <a16:creationId xmlns:a16="http://schemas.microsoft.com/office/drawing/2014/main" id="{F2D030E4-E9E5-4A73-BB2F-C9FFB83ED076}"/>
                </a:ext>
              </a:extLst>
            </p:cNvPr>
            <p:cNvSpPr/>
            <p:nvPr/>
          </p:nvSpPr>
          <p:spPr>
            <a:xfrm>
              <a:off x="2574541" y="2538570"/>
              <a:ext cx="715794" cy="639607"/>
            </a:xfrm>
            <a:custGeom>
              <a:avLst/>
              <a:gdLst/>
              <a:ahLst/>
              <a:cxnLst/>
              <a:rect l="l" t="t" r="r" b="b"/>
              <a:pathLst>
                <a:path w="28693" h="25621" extrusionOk="0">
                  <a:moveTo>
                    <a:pt x="25526" y="0"/>
                  </a:moveTo>
                  <a:lnTo>
                    <a:pt x="1" y="14631"/>
                  </a:lnTo>
                  <a:lnTo>
                    <a:pt x="761" y="25620"/>
                  </a:lnTo>
                  <a:lnTo>
                    <a:pt x="28693" y="9564"/>
                  </a:lnTo>
                  <a:lnTo>
                    <a:pt x="25526" y="0"/>
                  </a:lnTo>
                  <a:close/>
                </a:path>
              </a:pathLst>
            </a:custGeom>
            <a:solidFill>
              <a:srgbClr val="F4AA06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" name="Google Shape;152;p13">
              <a:extLst>
                <a:ext uri="{FF2B5EF4-FFF2-40B4-BE49-F238E27FC236}">
                  <a16:creationId xmlns:a16="http://schemas.microsoft.com/office/drawing/2014/main" id="{E5FB04DF-BCE5-4673-ACCF-2186B507F40F}"/>
                </a:ext>
              </a:extLst>
            </p:cNvPr>
            <p:cNvSpPr/>
            <p:nvPr/>
          </p:nvSpPr>
          <p:spPr>
            <a:xfrm>
              <a:off x="2273741" y="2731074"/>
              <a:ext cx="306371" cy="178013"/>
            </a:xfrm>
            <a:custGeom>
              <a:avLst/>
              <a:gdLst/>
              <a:ahLst/>
              <a:cxnLst/>
              <a:rect l="l" t="t" r="r" b="b"/>
              <a:pathLst>
                <a:path w="12257" h="7138" extrusionOk="0">
                  <a:moveTo>
                    <a:pt x="32" y="0"/>
                  </a:moveTo>
                  <a:cubicBezTo>
                    <a:pt x="0" y="0"/>
                    <a:pt x="0" y="32"/>
                    <a:pt x="32" y="32"/>
                  </a:cubicBezTo>
                  <a:lnTo>
                    <a:pt x="11908" y="7094"/>
                  </a:lnTo>
                  <a:lnTo>
                    <a:pt x="11908" y="7126"/>
                  </a:lnTo>
                  <a:cubicBezTo>
                    <a:pt x="11931" y="7134"/>
                    <a:pt x="11957" y="7138"/>
                    <a:pt x="11983" y="7138"/>
                  </a:cubicBezTo>
                  <a:cubicBezTo>
                    <a:pt x="12062" y="7138"/>
                    <a:pt x="12145" y="7102"/>
                    <a:pt x="12193" y="7031"/>
                  </a:cubicBezTo>
                  <a:cubicBezTo>
                    <a:pt x="12256" y="6936"/>
                    <a:pt x="12224" y="6777"/>
                    <a:pt x="12098" y="6746"/>
                  </a:cubicBezTo>
                  <a:lnTo>
                    <a:pt x="3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" name="Google Shape;153;p13">
              <a:extLst>
                <a:ext uri="{FF2B5EF4-FFF2-40B4-BE49-F238E27FC236}">
                  <a16:creationId xmlns:a16="http://schemas.microsoft.com/office/drawing/2014/main" id="{CC0A0A7C-4604-4BDA-A640-80E87A7D5B37}"/>
                </a:ext>
              </a:extLst>
            </p:cNvPr>
            <p:cNvSpPr/>
            <p:nvPr/>
          </p:nvSpPr>
          <p:spPr>
            <a:xfrm>
              <a:off x="2566186" y="2544781"/>
              <a:ext cx="632237" cy="364306"/>
            </a:xfrm>
            <a:custGeom>
              <a:avLst/>
              <a:gdLst/>
              <a:ahLst/>
              <a:cxnLst/>
              <a:rect l="l" t="t" r="r" b="b"/>
              <a:pathLst>
                <a:path w="25241" h="14580" extrusionOk="0">
                  <a:moveTo>
                    <a:pt x="25209" y="0"/>
                  </a:moveTo>
                  <a:lnTo>
                    <a:pt x="127" y="14188"/>
                  </a:lnTo>
                  <a:cubicBezTo>
                    <a:pt x="32" y="14251"/>
                    <a:pt x="0" y="14378"/>
                    <a:pt x="64" y="14473"/>
                  </a:cubicBezTo>
                  <a:cubicBezTo>
                    <a:pt x="111" y="14544"/>
                    <a:pt x="194" y="14580"/>
                    <a:pt x="273" y="14580"/>
                  </a:cubicBezTo>
                  <a:cubicBezTo>
                    <a:pt x="299" y="14580"/>
                    <a:pt x="325" y="14576"/>
                    <a:pt x="349" y="14568"/>
                  </a:cubicBezTo>
                  <a:lnTo>
                    <a:pt x="25241" y="32"/>
                  </a:lnTo>
                  <a:cubicBezTo>
                    <a:pt x="25241" y="32"/>
                    <a:pt x="25241" y="0"/>
                    <a:pt x="2524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" name="Google Shape;154;p13">
              <a:extLst>
                <a:ext uri="{FF2B5EF4-FFF2-40B4-BE49-F238E27FC236}">
                  <a16:creationId xmlns:a16="http://schemas.microsoft.com/office/drawing/2014/main" id="{D26FE4BF-9E82-433B-A9E1-DC6704502C2F}"/>
                </a:ext>
              </a:extLst>
            </p:cNvPr>
            <p:cNvSpPr/>
            <p:nvPr/>
          </p:nvSpPr>
          <p:spPr>
            <a:xfrm>
              <a:off x="2568970" y="2898737"/>
              <a:ext cx="25068" cy="277370"/>
            </a:xfrm>
            <a:custGeom>
              <a:avLst/>
              <a:gdLst/>
              <a:ahLst/>
              <a:cxnLst/>
              <a:rect l="l" t="t" r="r" b="b"/>
              <a:pathLst>
                <a:path w="1014" h="11123" extrusionOk="0">
                  <a:moveTo>
                    <a:pt x="238" y="1"/>
                  </a:moveTo>
                  <a:cubicBezTo>
                    <a:pt x="223" y="1"/>
                    <a:pt x="207" y="3"/>
                    <a:pt x="190" y="7"/>
                  </a:cubicBezTo>
                  <a:cubicBezTo>
                    <a:pt x="95" y="7"/>
                    <a:pt x="0" y="102"/>
                    <a:pt x="0" y="229"/>
                  </a:cubicBezTo>
                  <a:lnTo>
                    <a:pt x="950" y="11091"/>
                  </a:lnTo>
                  <a:cubicBezTo>
                    <a:pt x="950" y="11091"/>
                    <a:pt x="982" y="11123"/>
                    <a:pt x="982" y="11123"/>
                  </a:cubicBezTo>
                  <a:cubicBezTo>
                    <a:pt x="1013" y="11123"/>
                    <a:pt x="1013" y="11091"/>
                    <a:pt x="1013" y="11091"/>
                  </a:cubicBezTo>
                  <a:lnTo>
                    <a:pt x="443" y="197"/>
                  </a:lnTo>
                  <a:cubicBezTo>
                    <a:pt x="416" y="87"/>
                    <a:pt x="341" y="1"/>
                    <a:pt x="23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" name="Google Shape;155;p13">
              <a:extLst>
                <a:ext uri="{FF2B5EF4-FFF2-40B4-BE49-F238E27FC236}">
                  <a16:creationId xmlns:a16="http://schemas.microsoft.com/office/drawing/2014/main" id="{3ED0F15B-2C8A-44C1-B5A4-CCA16E9AE323}"/>
                </a:ext>
              </a:extLst>
            </p:cNvPr>
            <p:cNvSpPr/>
            <p:nvPr/>
          </p:nvSpPr>
          <p:spPr>
            <a:xfrm>
              <a:off x="1162452" y="3602510"/>
              <a:ext cx="300800" cy="246321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1"/>
                  </a:moveTo>
                  <a:lnTo>
                    <a:pt x="0" y="2883"/>
                  </a:lnTo>
                  <a:lnTo>
                    <a:pt x="12066" y="9850"/>
                  </a:lnTo>
                  <a:lnTo>
                    <a:pt x="12066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" name="Google Shape;156;p13">
              <a:extLst>
                <a:ext uri="{FF2B5EF4-FFF2-40B4-BE49-F238E27FC236}">
                  <a16:creationId xmlns:a16="http://schemas.microsoft.com/office/drawing/2014/main" id="{B9DBE609-9256-4360-8005-D3C26B3722EB}"/>
                </a:ext>
              </a:extLst>
            </p:cNvPr>
            <p:cNvSpPr/>
            <p:nvPr/>
          </p:nvSpPr>
          <p:spPr>
            <a:xfrm>
              <a:off x="1463252" y="3372749"/>
              <a:ext cx="701867" cy="476082"/>
            </a:xfrm>
            <a:custGeom>
              <a:avLst/>
              <a:gdLst/>
              <a:ahLst/>
              <a:cxnLst/>
              <a:rect l="l" t="t" r="r" b="b"/>
              <a:pathLst>
                <a:path w="28060" h="19065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" name="Google Shape;157;p13">
              <a:extLst>
                <a:ext uri="{FF2B5EF4-FFF2-40B4-BE49-F238E27FC236}">
                  <a16:creationId xmlns:a16="http://schemas.microsoft.com/office/drawing/2014/main" id="{D42E4C97-36C1-4CAE-819D-691684F91801}"/>
                </a:ext>
              </a:extLst>
            </p:cNvPr>
            <p:cNvSpPr/>
            <p:nvPr/>
          </p:nvSpPr>
          <p:spPr>
            <a:xfrm>
              <a:off x="1162452" y="3198876"/>
              <a:ext cx="1002667" cy="577508"/>
            </a:xfrm>
            <a:custGeom>
              <a:avLst/>
              <a:gdLst/>
              <a:ahLst/>
              <a:cxnLst/>
              <a:rect l="l" t="t" r="r" b="b"/>
              <a:pathLst>
                <a:path w="40126" h="23151" extrusionOk="0">
                  <a:moveTo>
                    <a:pt x="28028" y="1"/>
                  </a:moveTo>
                  <a:lnTo>
                    <a:pt x="0" y="16184"/>
                  </a:lnTo>
                  <a:lnTo>
                    <a:pt x="12066" y="23151"/>
                  </a:lnTo>
                  <a:lnTo>
                    <a:pt x="40125" y="6968"/>
                  </a:lnTo>
                  <a:lnTo>
                    <a:pt x="28028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7" name="Google Shape;158;p13">
              <a:extLst>
                <a:ext uri="{FF2B5EF4-FFF2-40B4-BE49-F238E27FC236}">
                  <a16:creationId xmlns:a16="http://schemas.microsoft.com/office/drawing/2014/main" id="{C880C711-BA99-4AEF-BCDB-85F61B5096F5}"/>
                </a:ext>
              </a:extLst>
            </p:cNvPr>
            <p:cNvSpPr/>
            <p:nvPr/>
          </p:nvSpPr>
          <p:spPr>
            <a:xfrm>
              <a:off x="1184734" y="3209225"/>
              <a:ext cx="960889" cy="556810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5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9" y="6493"/>
                  </a:lnTo>
                  <a:lnTo>
                    <a:pt x="27205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" name="Google Shape;159;p13">
              <a:extLst>
                <a:ext uri="{FF2B5EF4-FFF2-40B4-BE49-F238E27FC236}">
                  <a16:creationId xmlns:a16="http://schemas.microsoft.com/office/drawing/2014/main" id="{A13A925D-ABB4-4940-B200-0F2F6E29B55E}"/>
                </a:ext>
              </a:extLst>
            </p:cNvPr>
            <p:cNvSpPr/>
            <p:nvPr/>
          </p:nvSpPr>
          <p:spPr>
            <a:xfrm>
              <a:off x="1195874" y="3217505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388" h="21029" extrusionOk="0">
                  <a:moveTo>
                    <a:pt x="26697" y="0"/>
                  </a:moveTo>
                  <a:lnTo>
                    <a:pt x="0" y="15423"/>
                  </a:lnTo>
                  <a:lnTo>
                    <a:pt x="9659" y="21028"/>
                  </a:lnTo>
                  <a:lnTo>
                    <a:pt x="36388" y="5605"/>
                  </a:lnTo>
                  <a:lnTo>
                    <a:pt x="2669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" name="Google Shape;160;p13">
              <a:extLst>
                <a:ext uri="{FF2B5EF4-FFF2-40B4-BE49-F238E27FC236}">
                  <a16:creationId xmlns:a16="http://schemas.microsoft.com/office/drawing/2014/main" id="{64294F22-7FAC-4F98-AB58-DD1E5859F073}"/>
                </a:ext>
              </a:extLst>
            </p:cNvPr>
            <p:cNvSpPr/>
            <p:nvPr/>
          </p:nvSpPr>
          <p:spPr>
            <a:xfrm>
              <a:off x="1847608" y="3306512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6"/>
                  </a:cubicBezTo>
                  <a:cubicBezTo>
                    <a:pt x="0" y="800"/>
                    <a:pt x="0" y="1528"/>
                    <a:pt x="792" y="1971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2" y="2328"/>
                    <a:pt x="3246" y="2209"/>
                    <a:pt x="3642" y="1971"/>
                  </a:cubicBezTo>
                  <a:cubicBezTo>
                    <a:pt x="4434" y="1528"/>
                    <a:pt x="4434" y="800"/>
                    <a:pt x="3642" y="356"/>
                  </a:cubicBezTo>
                  <a:cubicBezTo>
                    <a:pt x="3246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" name="Google Shape;161;p13">
              <a:extLst>
                <a:ext uri="{FF2B5EF4-FFF2-40B4-BE49-F238E27FC236}">
                  <a16:creationId xmlns:a16="http://schemas.microsoft.com/office/drawing/2014/main" id="{8C5A2481-F6DD-49C8-9315-03B34C71322C}"/>
                </a:ext>
              </a:extLst>
            </p:cNvPr>
            <p:cNvSpPr/>
            <p:nvPr/>
          </p:nvSpPr>
          <p:spPr>
            <a:xfrm>
              <a:off x="1346274" y="3596301"/>
              <a:ext cx="108621" cy="57958"/>
            </a:xfrm>
            <a:custGeom>
              <a:avLst/>
              <a:gdLst/>
              <a:ahLst/>
              <a:cxnLst/>
              <a:rect l="l" t="t" r="r" b="b"/>
              <a:pathLst>
                <a:path w="4403" h="2329" extrusionOk="0">
                  <a:moveTo>
                    <a:pt x="2186" y="0"/>
                  </a:moveTo>
                  <a:cubicBezTo>
                    <a:pt x="1671" y="0"/>
                    <a:pt x="1156" y="119"/>
                    <a:pt x="760" y="357"/>
                  </a:cubicBezTo>
                  <a:cubicBezTo>
                    <a:pt x="0" y="800"/>
                    <a:pt x="0" y="1529"/>
                    <a:pt x="760" y="1972"/>
                  </a:cubicBezTo>
                  <a:cubicBezTo>
                    <a:pt x="1156" y="2209"/>
                    <a:pt x="1671" y="2328"/>
                    <a:pt x="2186" y="2328"/>
                  </a:cubicBezTo>
                  <a:cubicBezTo>
                    <a:pt x="2700" y="2328"/>
                    <a:pt x="3215" y="2209"/>
                    <a:pt x="3611" y="1972"/>
                  </a:cubicBezTo>
                  <a:cubicBezTo>
                    <a:pt x="4402" y="1529"/>
                    <a:pt x="4402" y="800"/>
                    <a:pt x="3611" y="357"/>
                  </a:cubicBezTo>
                  <a:cubicBezTo>
                    <a:pt x="3215" y="119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62;p13">
              <a:extLst>
                <a:ext uri="{FF2B5EF4-FFF2-40B4-BE49-F238E27FC236}">
                  <a16:creationId xmlns:a16="http://schemas.microsoft.com/office/drawing/2014/main" id="{7CDE2C15-EFE7-4D40-A7F7-BB2F517CA6F5}"/>
                </a:ext>
              </a:extLst>
            </p:cNvPr>
            <p:cNvSpPr/>
            <p:nvPr/>
          </p:nvSpPr>
          <p:spPr>
            <a:xfrm>
              <a:off x="1479963" y="3383098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0"/>
                  </a:moveTo>
                  <a:cubicBezTo>
                    <a:pt x="4561" y="0"/>
                    <a:pt x="2946" y="381"/>
                    <a:pt x="1774" y="1046"/>
                  </a:cubicBezTo>
                  <a:cubicBezTo>
                    <a:pt x="634" y="1711"/>
                    <a:pt x="0" y="2597"/>
                    <a:pt x="0" y="3579"/>
                  </a:cubicBezTo>
                  <a:cubicBezTo>
                    <a:pt x="0" y="4782"/>
                    <a:pt x="919" y="5954"/>
                    <a:pt x="2471" y="6873"/>
                  </a:cubicBezTo>
                  <a:cubicBezTo>
                    <a:pt x="4086" y="7791"/>
                    <a:pt x="6208" y="8329"/>
                    <a:pt x="8329" y="8329"/>
                  </a:cubicBezTo>
                  <a:cubicBezTo>
                    <a:pt x="10103" y="8329"/>
                    <a:pt x="11718" y="7949"/>
                    <a:pt x="12890" y="7284"/>
                  </a:cubicBezTo>
                  <a:cubicBezTo>
                    <a:pt x="14030" y="6619"/>
                    <a:pt x="14663" y="5701"/>
                    <a:pt x="14663" y="4719"/>
                  </a:cubicBezTo>
                  <a:cubicBezTo>
                    <a:pt x="14663" y="3547"/>
                    <a:pt x="13745" y="2344"/>
                    <a:pt x="12193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63;p13">
              <a:extLst>
                <a:ext uri="{FF2B5EF4-FFF2-40B4-BE49-F238E27FC236}">
                  <a16:creationId xmlns:a16="http://schemas.microsoft.com/office/drawing/2014/main" id="{FB653229-F0AA-46D0-879C-88CD03042FC8}"/>
                </a:ext>
              </a:extLst>
            </p:cNvPr>
            <p:cNvSpPr/>
            <p:nvPr/>
          </p:nvSpPr>
          <p:spPr>
            <a:xfrm>
              <a:off x="1454896" y="3378959"/>
              <a:ext cx="417778" cy="217342"/>
            </a:xfrm>
            <a:custGeom>
              <a:avLst/>
              <a:gdLst/>
              <a:ahLst/>
              <a:cxnLst/>
              <a:rect l="l" t="t" r="r" b="b"/>
              <a:pathLst>
                <a:path w="16690" h="8646" extrusionOk="0">
                  <a:moveTo>
                    <a:pt x="7347" y="285"/>
                  </a:moveTo>
                  <a:cubicBezTo>
                    <a:pt x="9437" y="285"/>
                    <a:pt x="11528" y="824"/>
                    <a:pt x="13111" y="1742"/>
                  </a:cubicBezTo>
                  <a:cubicBezTo>
                    <a:pt x="14631" y="2629"/>
                    <a:pt x="15518" y="3769"/>
                    <a:pt x="15518" y="4877"/>
                  </a:cubicBezTo>
                  <a:cubicBezTo>
                    <a:pt x="15518" y="5827"/>
                    <a:pt x="14916" y="6682"/>
                    <a:pt x="13808" y="7316"/>
                  </a:cubicBezTo>
                  <a:cubicBezTo>
                    <a:pt x="12668" y="7981"/>
                    <a:pt x="11084" y="8329"/>
                    <a:pt x="9342" y="8329"/>
                  </a:cubicBezTo>
                  <a:cubicBezTo>
                    <a:pt x="7252" y="8329"/>
                    <a:pt x="5130" y="7822"/>
                    <a:pt x="3547" y="6904"/>
                  </a:cubicBezTo>
                  <a:cubicBezTo>
                    <a:pt x="2027" y="6017"/>
                    <a:pt x="1172" y="4877"/>
                    <a:pt x="1172" y="3737"/>
                  </a:cubicBezTo>
                  <a:cubicBezTo>
                    <a:pt x="1172" y="2819"/>
                    <a:pt x="1773" y="1964"/>
                    <a:pt x="2850" y="1330"/>
                  </a:cubicBezTo>
                  <a:cubicBezTo>
                    <a:pt x="4022" y="665"/>
                    <a:pt x="5605" y="285"/>
                    <a:pt x="7347" y="285"/>
                  </a:cubicBezTo>
                  <a:close/>
                  <a:moveTo>
                    <a:pt x="7347" y="0"/>
                  </a:moveTo>
                  <a:cubicBezTo>
                    <a:pt x="5605" y="0"/>
                    <a:pt x="3959" y="348"/>
                    <a:pt x="2724" y="1077"/>
                  </a:cubicBezTo>
                  <a:cubicBezTo>
                    <a:pt x="0" y="2629"/>
                    <a:pt x="317" y="5384"/>
                    <a:pt x="3420" y="7157"/>
                  </a:cubicBezTo>
                  <a:cubicBezTo>
                    <a:pt x="5099" y="8139"/>
                    <a:pt x="7284" y="8646"/>
                    <a:pt x="9342" y="8646"/>
                  </a:cubicBezTo>
                  <a:cubicBezTo>
                    <a:pt x="11084" y="8646"/>
                    <a:pt x="12731" y="8297"/>
                    <a:pt x="13966" y="7569"/>
                  </a:cubicBezTo>
                  <a:cubicBezTo>
                    <a:pt x="16690" y="5986"/>
                    <a:pt x="16373" y="3262"/>
                    <a:pt x="13269" y="1489"/>
                  </a:cubicBezTo>
                  <a:cubicBezTo>
                    <a:pt x="11591" y="507"/>
                    <a:pt x="9406" y="0"/>
                    <a:pt x="734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64;p13">
              <a:extLst>
                <a:ext uri="{FF2B5EF4-FFF2-40B4-BE49-F238E27FC236}">
                  <a16:creationId xmlns:a16="http://schemas.microsoft.com/office/drawing/2014/main" id="{19980755-398E-451E-A72E-E5385FA913C4}"/>
                </a:ext>
              </a:extLst>
            </p:cNvPr>
            <p:cNvSpPr/>
            <p:nvPr/>
          </p:nvSpPr>
          <p:spPr>
            <a:xfrm>
              <a:off x="1549592" y="3416217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3" y="1869"/>
                  </a:moveTo>
                  <a:lnTo>
                    <a:pt x="3295" y="2534"/>
                  </a:lnTo>
                  <a:cubicBezTo>
                    <a:pt x="2953" y="2648"/>
                    <a:pt x="2668" y="2705"/>
                    <a:pt x="2439" y="2705"/>
                  </a:cubicBezTo>
                  <a:cubicBezTo>
                    <a:pt x="2287" y="2705"/>
                    <a:pt x="2161" y="2680"/>
                    <a:pt x="2059" y="2629"/>
                  </a:cubicBezTo>
                  <a:cubicBezTo>
                    <a:pt x="1901" y="2503"/>
                    <a:pt x="1806" y="2408"/>
                    <a:pt x="1838" y="2281"/>
                  </a:cubicBezTo>
                  <a:cubicBezTo>
                    <a:pt x="1838" y="2123"/>
                    <a:pt x="1933" y="1996"/>
                    <a:pt x="2123" y="1869"/>
                  </a:cubicBezTo>
                  <a:close/>
                  <a:moveTo>
                    <a:pt x="6860" y="2858"/>
                  </a:moveTo>
                  <a:cubicBezTo>
                    <a:pt x="7050" y="2858"/>
                    <a:pt x="7203" y="2889"/>
                    <a:pt x="7317" y="2946"/>
                  </a:cubicBezTo>
                  <a:cubicBezTo>
                    <a:pt x="7475" y="3041"/>
                    <a:pt x="7538" y="3168"/>
                    <a:pt x="7538" y="3294"/>
                  </a:cubicBezTo>
                  <a:cubicBezTo>
                    <a:pt x="7538" y="3453"/>
                    <a:pt x="7443" y="3611"/>
                    <a:pt x="7285" y="3770"/>
                  </a:cubicBezTo>
                  <a:lnTo>
                    <a:pt x="5986" y="3009"/>
                  </a:lnTo>
                  <a:cubicBezTo>
                    <a:pt x="6335" y="2905"/>
                    <a:pt x="6626" y="2858"/>
                    <a:pt x="6860" y="2858"/>
                  </a:cubicBezTo>
                  <a:close/>
                  <a:moveTo>
                    <a:pt x="4688" y="1"/>
                  </a:moveTo>
                  <a:cubicBezTo>
                    <a:pt x="3675" y="33"/>
                    <a:pt x="2725" y="223"/>
                    <a:pt x="1869" y="634"/>
                  </a:cubicBezTo>
                  <a:lnTo>
                    <a:pt x="919" y="96"/>
                  </a:lnTo>
                  <a:lnTo>
                    <a:pt x="1" y="634"/>
                  </a:lnTo>
                  <a:lnTo>
                    <a:pt x="919" y="1141"/>
                  </a:lnTo>
                  <a:cubicBezTo>
                    <a:pt x="349" y="1553"/>
                    <a:pt x="33" y="1996"/>
                    <a:pt x="33" y="2408"/>
                  </a:cubicBezTo>
                  <a:cubicBezTo>
                    <a:pt x="33" y="2851"/>
                    <a:pt x="254" y="3199"/>
                    <a:pt x="761" y="3484"/>
                  </a:cubicBezTo>
                  <a:cubicBezTo>
                    <a:pt x="1014" y="3643"/>
                    <a:pt x="1299" y="3738"/>
                    <a:pt x="1584" y="3833"/>
                  </a:cubicBezTo>
                  <a:cubicBezTo>
                    <a:pt x="1869" y="3896"/>
                    <a:pt x="2154" y="3928"/>
                    <a:pt x="2408" y="3928"/>
                  </a:cubicBezTo>
                  <a:cubicBezTo>
                    <a:pt x="2630" y="3928"/>
                    <a:pt x="2915" y="3896"/>
                    <a:pt x="3231" y="3833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5" y="3611"/>
                    <a:pt x="4530" y="3516"/>
                    <a:pt x="4815" y="3421"/>
                  </a:cubicBezTo>
                  <a:lnTo>
                    <a:pt x="6366" y="4308"/>
                  </a:lnTo>
                  <a:cubicBezTo>
                    <a:pt x="5638" y="4593"/>
                    <a:pt x="4846" y="4720"/>
                    <a:pt x="3960" y="4720"/>
                  </a:cubicBezTo>
                  <a:lnTo>
                    <a:pt x="4276" y="5765"/>
                  </a:lnTo>
                  <a:cubicBezTo>
                    <a:pt x="5448" y="5765"/>
                    <a:pt x="6556" y="5511"/>
                    <a:pt x="7570" y="5005"/>
                  </a:cubicBezTo>
                  <a:lnTo>
                    <a:pt x="8457" y="5511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122" y="4023"/>
                    <a:pt x="9407" y="3611"/>
                    <a:pt x="9407" y="3168"/>
                  </a:cubicBezTo>
                  <a:cubicBezTo>
                    <a:pt x="9407" y="2756"/>
                    <a:pt x="9122" y="2376"/>
                    <a:pt x="8552" y="2059"/>
                  </a:cubicBezTo>
                  <a:cubicBezTo>
                    <a:pt x="8298" y="1901"/>
                    <a:pt x="8045" y="1806"/>
                    <a:pt x="7728" y="1743"/>
                  </a:cubicBezTo>
                  <a:cubicBezTo>
                    <a:pt x="7443" y="1679"/>
                    <a:pt x="7190" y="1648"/>
                    <a:pt x="6905" y="1648"/>
                  </a:cubicBezTo>
                  <a:cubicBezTo>
                    <a:pt x="6651" y="1648"/>
                    <a:pt x="6366" y="1648"/>
                    <a:pt x="6081" y="1711"/>
                  </a:cubicBezTo>
                  <a:cubicBezTo>
                    <a:pt x="5765" y="1774"/>
                    <a:pt x="5480" y="1838"/>
                    <a:pt x="5258" y="1901"/>
                  </a:cubicBezTo>
                  <a:cubicBezTo>
                    <a:pt x="5036" y="1964"/>
                    <a:pt x="4783" y="2059"/>
                    <a:pt x="4466" y="2154"/>
                  </a:cubicBezTo>
                  <a:lnTo>
                    <a:pt x="3105" y="1363"/>
                  </a:lnTo>
                  <a:cubicBezTo>
                    <a:pt x="3675" y="1141"/>
                    <a:pt x="4308" y="1046"/>
                    <a:pt x="4941" y="1014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65;p13">
              <a:extLst>
                <a:ext uri="{FF2B5EF4-FFF2-40B4-BE49-F238E27FC236}">
                  <a16:creationId xmlns:a16="http://schemas.microsoft.com/office/drawing/2014/main" id="{9FBA806B-0911-448D-BE3B-88BE99C24CD2}"/>
                </a:ext>
              </a:extLst>
            </p:cNvPr>
            <p:cNvSpPr/>
            <p:nvPr/>
          </p:nvSpPr>
          <p:spPr>
            <a:xfrm>
              <a:off x="1460466" y="3612860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66;p13">
              <a:extLst>
                <a:ext uri="{FF2B5EF4-FFF2-40B4-BE49-F238E27FC236}">
                  <a16:creationId xmlns:a16="http://schemas.microsoft.com/office/drawing/2014/main" id="{3A7AB2E5-8C40-48AE-87A3-4B129F9E5A6C}"/>
                </a:ext>
              </a:extLst>
            </p:cNvPr>
            <p:cNvSpPr/>
            <p:nvPr/>
          </p:nvSpPr>
          <p:spPr>
            <a:xfrm>
              <a:off x="1883815" y="3370679"/>
              <a:ext cx="167111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34" y="3927"/>
                  </a:lnTo>
                  <a:lnTo>
                    <a:pt x="6778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67;p13">
              <a:extLst>
                <a:ext uri="{FF2B5EF4-FFF2-40B4-BE49-F238E27FC236}">
                  <a16:creationId xmlns:a16="http://schemas.microsoft.com/office/drawing/2014/main" id="{BCF39ACB-253F-48CE-8063-DC1A64AE8E21}"/>
                </a:ext>
              </a:extLst>
            </p:cNvPr>
            <p:cNvSpPr/>
            <p:nvPr/>
          </p:nvSpPr>
          <p:spPr>
            <a:xfrm>
              <a:off x="1518956" y="3331351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4" extrusionOk="0">
                  <a:moveTo>
                    <a:pt x="4466" y="0"/>
                  </a:moveTo>
                  <a:lnTo>
                    <a:pt x="0" y="2597"/>
                  </a:lnTo>
                  <a:lnTo>
                    <a:pt x="12066" y="9564"/>
                  </a:lnTo>
                  <a:lnTo>
                    <a:pt x="16563" y="6967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68;p13">
              <a:extLst>
                <a:ext uri="{FF2B5EF4-FFF2-40B4-BE49-F238E27FC236}">
                  <a16:creationId xmlns:a16="http://schemas.microsoft.com/office/drawing/2014/main" id="{D0589D28-B41A-4ACC-83CE-3EE48C81D376}"/>
                </a:ext>
              </a:extLst>
            </p:cNvPr>
            <p:cNvSpPr/>
            <p:nvPr/>
          </p:nvSpPr>
          <p:spPr>
            <a:xfrm>
              <a:off x="1527311" y="3385169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511" h="7221" extrusionOk="0">
                  <a:moveTo>
                    <a:pt x="413" y="0"/>
                  </a:moveTo>
                  <a:lnTo>
                    <a:pt x="1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69;p13">
              <a:extLst>
                <a:ext uri="{FF2B5EF4-FFF2-40B4-BE49-F238E27FC236}">
                  <a16:creationId xmlns:a16="http://schemas.microsoft.com/office/drawing/2014/main" id="{9E533258-86F4-4B63-8620-AFB429848598}"/>
                </a:ext>
              </a:extLst>
            </p:cNvPr>
            <p:cNvSpPr/>
            <p:nvPr/>
          </p:nvSpPr>
          <p:spPr>
            <a:xfrm>
              <a:off x="1613652" y="3337560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1" extrusionOk="0">
                  <a:moveTo>
                    <a:pt x="412" y="0"/>
                  </a:moveTo>
                  <a:lnTo>
                    <a:pt x="0" y="253"/>
                  </a:lnTo>
                  <a:lnTo>
                    <a:pt x="12066" y="7221"/>
                  </a:lnTo>
                  <a:lnTo>
                    <a:pt x="12478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70;p13">
              <a:extLst>
                <a:ext uri="{FF2B5EF4-FFF2-40B4-BE49-F238E27FC236}">
                  <a16:creationId xmlns:a16="http://schemas.microsoft.com/office/drawing/2014/main" id="{9FCFD5A0-477F-4E92-8DCB-975AC6DB5CB5}"/>
                </a:ext>
              </a:extLst>
            </p:cNvPr>
            <p:cNvSpPr/>
            <p:nvPr/>
          </p:nvSpPr>
          <p:spPr>
            <a:xfrm>
              <a:off x="1822540" y="3507294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98" h="5479" extrusionOk="0">
                  <a:moveTo>
                    <a:pt x="4497" y="0"/>
                  </a:moveTo>
                  <a:lnTo>
                    <a:pt x="4149" y="222"/>
                  </a:lnTo>
                  <a:lnTo>
                    <a:pt x="3737" y="444"/>
                  </a:lnTo>
                  <a:lnTo>
                    <a:pt x="0" y="2597"/>
                  </a:lnTo>
                  <a:lnTo>
                    <a:pt x="0" y="5479"/>
                  </a:lnTo>
                  <a:lnTo>
                    <a:pt x="3737" y="3325"/>
                  </a:lnTo>
                  <a:lnTo>
                    <a:pt x="4149" y="3072"/>
                  </a:lnTo>
                  <a:lnTo>
                    <a:pt x="4497" y="2914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71;p13">
              <a:extLst>
                <a:ext uri="{FF2B5EF4-FFF2-40B4-BE49-F238E27FC236}">
                  <a16:creationId xmlns:a16="http://schemas.microsoft.com/office/drawing/2014/main" id="{48A0773C-56BF-448F-9FC8-F15F950661B9}"/>
                </a:ext>
              </a:extLst>
            </p:cNvPr>
            <p:cNvSpPr/>
            <p:nvPr/>
          </p:nvSpPr>
          <p:spPr>
            <a:xfrm>
              <a:off x="1914452" y="3511434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412" y="1"/>
                  </a:moveTo>
                  <a:lnTo>
                    <a:pt x="0" y="223"/>
                  </a:lnTo>
                  <a:lnTo>
                    <a:pt x="0" y="3104"/>
                  </a:lnTo>
                  <a:lnTo>
                    <a:pt x="412" y="2851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72;p13">
              <a:extLst>
                <a:ext uri="{FF2B5EF4-FFF2-40B4-BE49-F238E27FC236}">
                  <a16:creationId xmlns:a16="http://schemas.microsoft.com/office/drawing/2014/main" id="{CFF31AF3-5D7D-41C1-A639-19413926ECD2}"/>
                </a:ext>
              </a:extLst>
            </p:cNvPr>
            <p:cNvSpPr/>
            <p:nvPr/>
          </p:nvSpPr>
          <p:spPr>
            <a:xfrm>
              <a:off x="1830897" y="3561112"/>
              <a:ext cx="8355" cy="76588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2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412" y="2882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73;p13">
              <a:extLst>
                <a:ext uri="{FF2B5EF4-FFF2-40B4-BE49-F238E27FC236}">
                  <a16:creationId xmlns:a16="http://schemas.microsoft.com/office/drawing/2014/main" id="{480C9EA0-5613-47A9-855F-5100DE952E7F}"/>
                </a:ext>
              </a:extLst>
            </p:cNvPr>
            <p:cNvSpPr/>
            <p:nvPr/>
          </p:nvSpPr>
          <p:spPr>
            <a:xfrm>
              <a:off x="1488318" y="3788803"/>
              <a:ext cx="303586" cy="246321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0" y="1"/>
                  </a:moveTo>
                  <a:lnTo>
                    <a:pt x="0" y="2882"/>
                  </a:lnTo>
                  <a:lnTo>
                    <a:pt x="12098" y="9850"/>
                  </a:lnTo>
                  <a:lnTo>
                    <a:pt x="12098" y="696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74;p13">
              <a:extLst>
                <a:ext uri="{FF2B5EF4-FFF2-40B4-BE49-F238E27FC236}">
                  <a16:creationId xmlns:a16="http://schemas.microsoft.com/office/drawing/2014/main" id="{7DD2DE8E-10CF-47E0-BEF6-7683154D3A3C}"/>
                </a:ext>
              </a:extLst>
            </p:cNvPr>
            <p:cNvSpPr/>
            <p:nvPr/>
          </p:nvSpPr>
          <p:spPr>
            <a:xfrm>
              <a:off x="1791904" y="3559042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28027" y="1"/>
                  </a:moveTo>
                  <a:lnTo>
                    <a:pt x="0" y="16184"/>
                  </a:lnTo>
                  <a:lnTo>
                    <a:pt x="0" y="19066"/>
                  </a:lnTo>
                  <a:lnTo>
                    <a:pt x="28027" y="2883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75;p13">
              <a:extLst>
                <a:ext uri="{FF2B5EF4-FFF2-40B4-BE49-F238E27FC236}">
                  <a16:creationId xmlns:a16="http://schemas.microsoft.com/office/drawing/2014/main" id="{96B4526F-14D0-40D7-9736-B698FDFC3573}"/>
                </a:ext>
              </a:extLst>
            </p:cNvPr>
            <p:cNvSpPr/>
            <p:nvPr/>
          </p:nvSpPr>
          <p:spPr>
            <a:xfrm>
              <a:off x="1488318" y="3385169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28059" y="0"/>
                  </a:moveTo>
                  <a:lnTo>
                    <a:pt x="0" y="16215"/>
                  </a:lnTo>
                  <a:lnTo>
                    <a:pt x="12098" y="23182"/>
                  </a:lnTo>
                  <a:lnTo>
                    <a:pt x="40125" y="6999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76;p13">
              <a:extLst>
                <a:ext uri="{FF2B5EF4-FFF2-40B4-BE49-F238E27FC236}">
                  <a16:creationId xmlns:a16="http://schemas.microsoft.com/office/drawing/2014/main" id="{ED8EA558-907A-4789-B07E-6B4F94BDE6FA}"/>
                </a:ext>
              </a:extLst>
            </p:cNvPr>
            <p:cNvSpPr/>
            <p:nvPr/>
          </p:nvSpPr>
          <p:spPr>
            <a:xfrm>
              <a:off x="1510600" y="3395518"/>
              <a:ext cx="960890" cy="556810"/>
            </a:xfrm>
            <a:custGeom>
              <a:avLst/>
              <a:gdLst/>
              <a:ahLst/>
              <a:cxnLst/>
              <a:rect l="l" t="t" r="r" b="b"/>
              <a:pathLst>
                <a:path w="38447" h="22232" extrusionOk="0">
                  <a:moveTo>
                    <a:pt x="27204" y="0"/>
                  </a:moveTo>
                  <a:lnTo>
                    <a:pt x="1" y="15740"/>
                  </a:lnTo>
                  <a:lnTo>
                    <a:pt x="11243" y="22232"/>
                  </a:lnTo>
                  <a:lnTo>
                    <a:pt x="38447" y="6524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77;p13">
              <a:extLst>
                <a:ext uri="{FF2B5EF4-FFF2-40B4-BE49-F238E27FC236}">
                  <a16:creationId xmlns:a16="http://schemas.microsoft.com/office/drawing/2014/main" id="{9ABDBD59-8154-47E7-86CB-6D6C58D78CC4}"/>
                </a:ext>
              </a:extLst>
            </p:cNvPr>
            <p:cNvSpPr/>
            <p:nvPr/>
          </p:nvSpPr>
          <p:spPr>
            <a:xfrm>
              <a:off x="1521740" y="3403798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8" h="20998" extrusionOk="0">
                  <a:moveTo>
                    <a:pt x="26729" y="1"/>
                  </a:moveTo>
                  <a:lnTo>
                    <a:pt x="0" y="15424"/>
                  </a:lnTo>
                  <a:lnTo>
                    <a:pt x="9659" y="20997"/>
                  </a:lnTo>
                  <a:lnTo>
                    <a:pt x="36388" y="5575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78;p13">
              <a:extLst>
                <a:ext uri="{FF2B5EF4-FFF2-40B4-BE49-F238E27FC236}">
                  <a16:creationId xmlns:a16="http://schemas.microsoft.com/office/drawing/2014/main" id="{43D7BF7B-4E1A-4F39-90A6-77D83BC66C14}"/>
                </a:ext>
              </a:extLst>
            </p:cNvPr>
            <p:cNvSpPr/>
            <p:nvPr/>
          </p:nvSpPr>
          <p:spPr>
            <a:xfrm>
              <a:off x="2173474" y="3492805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13" extrusionOk="0">
                  <a:moveTo>
                    <a:pt x="2202" y="1"/>
                  </a:moveTo>
                  <a:cubicBezTo>
                    <a:pt x="1687" y="1"/>
                    <a:pt x="1173" y="112"/>
                    <a:pt x="793" y="333"/>
                  </a:cubicBezTo>
                  <a:cubicBezTo>
                    <a:pt x="1" y="809"/>
                    <a:pt x="1" y="1537"/>
                    <a:pt x="793" y="1980"/>
                  </a:cubicBezTo>
                  <a:cubicBezTo>
                    <a:pt x="1173" y="2202"/>
                    <a:pt x="1687" y="2313"/>
                    <a:pt x="2202" y="2313"/>
                  </a:cubicBezTo>
                  <a:cubicBezTo>
                    <a:pt x="2716" y="2313"/>
                    <a:pt x="3231" y="2202"/>
                    <a:pt x="3611" y="1980"/>
                  </a:cubicBezTo>
                  <a:cubicBezTo>
                    <a:pt x="4403" y="1537"/>
                    <a:pt x="4403" y="809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79;p13">
              <a:extLst>
                <a:ext uri="{FF2B5EF4-FFF2-40B4-BE49-F238E27FC236}">
                  <a16:creationId xmlns:a16="http://schemas.microsoft.com/office/drawing/2014/main" id="{61DA675E-2125-4CE9-A2B1-26195F3BC7C8}"/>
                </a:ext>
              </a:extLst>
            </p:cNvPr>
            <p:cNvSpPr/>
            <p:nvPr/>
          </p:nvSpPr>
          <p:spPr>
            <a:xfrm>
              <a:off x="1669356" y="378259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808"/>
                    <a:pt x="0" y="1536"/>
                    <a:pt x="792" y="1980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80"/>
                  </a:cubicBezTo>
                  <a:cubicBezTo>
                    <a:pt x="4434" y="1536"/>
                    <a:pt x="4434" y="808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80;p13">
              <a:extLst>
                <a:ext uri="{FF2B5EF4-FFF2-40B4-BE49-F238E27FC236}">
                  <a16:creationId xmlns:a16="http://schemas.microsoft.com/office/drawing/2014/main" id="{B4121F8E-2C13-4661-ABCD-4B9F03146DB0}"/>
                </a:ext>
              </a:extLst>
            </p:cNvPr>
            <p:cNvSpPr/>
            <p:nvPr/>
          </p:nvSpPr>
          <p:spPr>
            <a:xfrm>
              <a:off x="1805829" y="3569391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62" extrusionOk="0">
                  <a:moveTo>
                    <a:pt x="6366" y="1"/>
                  </a:moveTo>
                  <a:cubicBezTo>
                    <a:pt x="4592" y="1"/>
                    <a:pt x="2977" y="381"/>
                    <a:pt x="1806" y="1077"/>
                  </a:cubicBezTo>
                  <a:cubicBezTo>
                    <a:pt x="634" y="1711"/>
                    <a:pt x="0" y="2629"/>
                    <a:pt x="0" y="3611"/>
                  </a:cubicBezTo>
                  <a:cubicBezTo>
                    <a:pt x="0" y="4783"/>
                    <a:pt x="919" y="5986"/>
                    <a:pt x="2502" y="6904"/>
                  </a:cubicBezTo>
                  <a:cubicBezTo>
                    <a:pt x="4086" y="7823"/>
                    <a:pt x="6208" y="8361"/>
                    <a:pt x="8329" y="8361"/>
                  </a:cubicBezTo>
                  <a:cubicBezTo>
                    <a:pt x="10103" y="8361"/>
                    <a:pt x="11718" y="7981"/>
                    <a:pt x="12890" y="7316"/>
                  </a:cubicBezTo>
                  <a:cubicBezTo>
                    <a:pt x="14030" y="6651"/>
                    <a:pt x="14663" y="5733"/>
                    <a:pt x="14663" y="4751"/>
                  </a:cubicBezTo>
                  <a:cubicBezTo>
                    <a:pt x="14663" y="3579"/>
                    <a:pt x="13776" y="2376"/>
                    <a:pt x="12193" y="1457"/>
                  </a:cubicBezTo>
                  <a:cubicBezTo>
                    <a:pt x="10610" y="539"/>
                    <a:pt x="8456" y="1"/>
                    <a:pt x="6366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81;p13">
              <a:extLst>
                <a:ext uri="{FF2B5EF4-FFF2-40B4-BE49-F238E27FC236}">
                  <a16:creationId xmlns:a16="http://schemas.microsoft.com/office/drawing/2014/main" id="{6844063E-443E-40BA-8BBE-95EF1C34F62C}"/>
                </a:ext>
              </a:extLst>
            </p:cNvPr>
            <p:cNvSpPr/>
            <p:nvPr/>
          </p:nvSpPr>
          <p:spPr>
            <a:xfrm>
              <a:off x="1780763" y="3567322"/>
              <a:ext cx="417778" cy="215272"/>
            </a:xfrm>
            <a:custGeom>
              <a:avLst/>
              <a:gdLst/>
              <a:ahLst/>
              <a:cxnLst/>
              <a:rect l="l" t="t" r="r" b="b"/>
              <a:pathLst>
                <a:path w="16690" h="8615" extrusionOk="0">
                  <a:moveTo>
                    <a:pt x="7379" y="286"/>
                  </a:moveTo>
                  <a:cubicBezTo>
                    <a:pt x="9437" y="286"/>
                    <a:pt x="11559" y="793"/>
                    <a:pt x="13143" y="1711"/>
                  </a:cubicBezTo>
                  <a:cubicBezTo>
                    <a:pt x="14663" y="2598"/>
                    <a:pt x="15550" y="3738"/>
                    <a:pt x="15550" y="4878"/>
                  </a:cubicBezTo>
                  <a:cubicBezTo>
                    <a:pt x="15550" y="5796"/>
                    <a:pt x="14916" y="6651"/>
                    <a:pt x="13839" y="7285"/>
                  </a:cubicBezTo>
                  <a:cubicBezTo>
                    <a:pt x="12668" y="7950"/>
                    <a:pt x="11084" y="8330"/>
                    <a:pt x="9342" y="8330"/>
                  </a:cubicBezTo>
                  <a:cubicBezTo>
                    <a:pt x="7252" y="8330"/>
                    <a:pt x="5162" y="7792"/>
                    <a:pt x="3579" y="6905"/>
                  </a:cubicBezTo>
                  <a:cubicBezTo>
                    <a:pt x="2059" y="6018"/>
                    <a:pt x="1172" y="4846"/>
                    <a:pt x="1172" y="3738"/>
                  </a:cubicBezTo>
                  <a:cubicBezTo>
                    <a:pt x="1172" y="2820"/>
                    <a:pt x="1773" y="1964"/>
                    <a:pt x="2882" y="1331"/>
                  </a:cubicBezTo>
                  <a:cubicBezTo>
                    <a:pt x="4022" y="666"/>
                    <a:pt x="5637" y="286"/>
                    <a:pt x="7379" y="286"/>
                  </a:cubicBezTo>
                  <a:close/>
                  <a:moveTo>
                    <a:pt x="7347" y="1"/>
                  </a:moveTo>
                  <a:cubicBezTo>
                    <a:pt x="5637" y="1"/>
                    <a:pt x="3959" y="349"/>
                    <a:pt x="2724" y="1046"/>
                  </a:cubicBezTo>
                  <a:cubicBezTo>
                    <a:pt x="0" y="2630"/>
                    <a:pt x="317" y="5353"/>
                    <a:pt x="3420" y="7158"/>
                  </a:cubicBezTo>
                  <a:cubicBezTo>
                    <a:pt x="5130" y="8108"/>
                    <a:pt x="7284" y="8615"/>
                    <a:pt x="9342" y="8615"/>
                  </a:cubicBezTo>
                  <a:cubicBezTo>
                    <a:pt x="11084" y="8615"/>
                    <a:pt x="12731" y="8267"/>
                    <a:pt x="13966" y="7570"/>
                  </a:cubicBezTo>
                  <a:cubicBezTo>
                    <a:pt x="16690" y="5986"/>
                    <a:pt x="16373" y="3263"/>
                    <a:pt x="13269" y="1458"/>
                  </a:cubicBezTo>
                  <a:cubicBezTo>
                    <a:pt x="11591" y="476"/>
                    <a:pt x="9437" y="1"/>
                    <a:pt x="734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82;p13">
              <a:extLst>
                <a:ext uri="{FF2B5EF4-FFF2-40B4-BE49-F238E27FC236}">
                  <a16:creationId xmlns:a16="http://schemas.microsoft.com/office/drawing/2014/main" id="{65AC1B08-4564-40E0-8A30-5A7389C4432F}"/>
                </a:ext>
              </a:extLst>
            </p:cNvPr>
            <p:cNvSpPr/>
            <p:nvPr/>
          </p:nvSpPr>
          <p:spPr>
            <a:xfrm>
              <a:off x="1875460" y="3602510"/>
              <a:ext cx="233956" cy="142825"/>
            </a:xfrm>
            <a:custGeom>
              <a:avLst/>
              <a:gdLst/>
              <a:ahLst/>
              <a:cxnLst/>
              <a:rect l="l" t="t" r="r" b="b"/>
              <a:pathLst>
                <a:path w="9439" h="5764" extrusionOk="0">
                  <a:moveTo>
                    <a:pt x="2123" y="1869"/>
                  </a:moveTo>
                  <a:lnTo>
                    <a:pt x="3326" y="2565"/>
                  </a:lnTo>
                  <a:cubicBezTo>
                    <a:pt x="2985" y="2673"/>
                    <a:pt x="2704" y="2730"/>
                    <a:pt x="2485" y="2730"/>
                  </a:cubicBezTo>
                  <a:cubicBezTo>
                    <a:pt x="2318" y="2730"/>
                    <a:pt x="2187" y="2697"/>
                    <a:pt x="2091" y="2629"/>
                  </a:cubicBezTo>
                  <a:cubicBezTo>
                    <a:pt x="1901" y="2534"/>
                    <a:pt x="1838" y="2407"/>
                    <a:pt x="1838" y="2280"/>
                  </a:cubicBezTo>
                  <a:cubicBezTo>
                    <a:pt x="1838" y="2154"/>
                    <a:pt x="1933" y="2027"/>
                    <a:pt x="2123" y="1869"/>
                  </a:cubicBezTo>
                  <a:close/>
                  <a:moveTo>
                    <a:pt x="6881" y="2876"/>
                  </a:moveTo>
                  <a:cubicBezTo>
                    <a:pt x="7062" y="2876"/>
                    <a:pt x="7207" y="2909"/>
                    <a:pt x="7317" y="2977"/>
                  </a:cubicBezTo>
                  <a:cubicBezTo>
                    <a:pt x="7475" y="3072"/>
                    <a:pt x="7570" y="3199"/>
                    <a:pt x="7570" y="3325"/>
                  </a:cubicBezTo>
                  <a:cubicBezTo>
                    <a:pt x="7570" y="3484"/>
                    <a:pt x="7475" y="3642"/>
                    <a:pt x="7285" y="3800"/>
                  </a:cubicBezTo>
                  <a:lnTo>
                    <a:pt x="5986" y="3040"/>
                  </a:lnTo>
                  <a:cubicBezTo>
                    <a:pt x="6346" y="2932"/>
                    <a:pt x="6644" y="2876"/>
                    <a:pt x="6881" y="2876"/>
                  </a:cubicBezTo>
                  <a:close/>
                  <a:moveTo>
                    <a:pt x="4720" y="0"/>
                  </a:moveTo>
                  <a:cubicBezTo>
                    <a:pt x="3675" y="32"/>
                    <a:pt x="2725" y="253"/>
                    <a:pt x="1869" y="665"/>
                  </a:cubicBezTo>
                  <a:lnTo>
                    <a:pt x="951" y="127"/>
                  </a:lnTo>
                  <a:lnTo>
                    <a:pt x="1" y="665"/>
                  </a:lnTo>
                  <a:lnTo>
                    <a:pt x="919" y="1172"/>
                  </a:lnTo>
                  <a:cubicBezTo>
                    <a:pt x="349" y="1584"/>
                    <a:pt x="64" y="1995"/>
                    <a:pt x="33" y="2439"/>
                  </a:cubicBezTo>
                  <a:cubicBezTo>
                    <a:pt x="33" y="2850"/>
                    <a:pt x="286" y="3230"/>
                    <a:pt x="793" y="3515"/>
                  </a:cubicBezTo>
                  <a:cubicBezTo>
                    <a:pt x="1046" y="3674"/>
                    <a:pt x="1299" y="3769"/>
                    <a:pt x="1584" y="3832"/>
                  </a:cubicBezTo>
                  <a:cubicBezTo>
                    <a:pt x="1901" y="3895"/>
                    <a:pt x="2154" y="3927"/>
                    <a:pt x="2408" y="3927"/>
                  </a:cubicBezTo>
                  <a:cubicBezTo>
                    <a:pt x="2661" y="3927"/>
                    <a:pt x="2946" y="3927"/>
                    <a:pt x="3263" y="3864"/>
                  </a:cubicBezTo>
                  <a:cubicBezTo>
                    <a:pt x="3548" y="3800"/>
                    <a:pt x="3833" y="3737"/>
                    <a:pt x="4055" y="3674"/>
                  </a:cubicBezTo>
                  <a:cubicBezTo>
                    <a:pt x="4276" y="3610"/>
                    <a:pt x="4530" y="3547"/>
                    <a:pt x="4815" y="3420"/>
                  </a:cubicBezTo>
                  <a:lnTo>
                    <a:pt x="6366" y="4307"/>
                  </a:lnTo>
                  <a:cubicBezTo>
                    <a:pt x="5729" y="4568"/>
                    <a:pt x="5011" y="4723"/>
                    <a:pt x="4214" y="4723"/>
                  </a:cubicBezTo>
                  <a:cubicBezTo>
                    <a:pt x="4140" y="4723"/>
                    <a:pt x="4066" y="4721"/>
                    <a:pt x="3991" y="4719"/>
                  </a:cubicBezTo>
                  <a:lnTo>
                    <a:pt x="3991" y="4719"/>
                  </a:lnTo>
                  <a:lnTo>
                    <a:pt x="4276" y="5764"/>
                  </a:lnTo>
                  <a:cubicBezTo>
                    <a:pt x="5448" y="5764"/>
                    <a:pt x="6556" y="5542"/>
                    <a:pt x="7602" y="5035"/>
                  </a:cubicBezTo>
                  <a:lnTo>
                    <a:pt x="8457" y="5542"/>
                  </a:lnTo>
                  <a:lnTo>
                    <a:pt x="9375" y="5004"/>
                  </a:lnTo>
                  <a:lnTo>
                    <a:pt x="8488" y="4465"/>
                  </a:lnTo>
                  <a:cubicBezTo>
                    <a:pt x="9122" y="4054"/>
                    <a:pt x="9438" y="3610"/>
                    <a:pt x="9407" y="3199"/>
                  </a:cubicBezTo>
                  <a:cubicBezTo>
                    <a:pt x="9407" y="2755"/>
                    <a:pt x="9122" y="2407"/>
                    <a:pt x="8583" y="2090"/>
                  </a:cubicBezTo>
                  <a:cubicBezTo>
                    <a:pt x="8330" y="1932"/>
                    <a:pt x="8045" y="1837"/>
                    <a:pt x="7760" y="1742"/>
                  </a:cubicBezTo>
                  <a:cubicBezTo>
                    <a:pt x="7475" y="1679"/>
                    <a:pt x="7190" y="1647"/>
                    <a:pt x="6936" y="1647"/>
                  </a:cubicBezTo>
                  <a:cubicBezTo>
                    <a:pt x="6683" y="1647"/>
                    <a:pt x="6398" y="1679"/>
                    <a:pt x="6081" y="1742"/>
                  </a:cubicBezTo>
                  <a:cubicBezTo>
                    <a:pt x="5765" y="1774"/>
                    <a:pt x="5511" y="1837"/>
                    <a:pt x="5258" y="1900"/>
                  </a:cubicBezTo>
                  <a:cubicBezTo>
                    <a:pt x="5036" y="1964"/>
                    <a:pt x="4783" y="2059"/>
                    <a:pt x="4498" y="2154"/>
                  </a:cubicBezTo>
                  <a:lnTo>
                    <a:pt x="3105" y="1362"/>
                  </a:lnTo>
                  <a:cubicBezTo>
                    <a:pt x="3706" y="1172"/>
                    <a:pt x="4308" y="1045"/>
                    <a:pt x="4941" y="1045"/>
                  </a:cubicBezTo>
                  <a:lnTo>
                    <a:pt x="472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83;p13">
              <a:extLst>
                <a:ext uri="{FF2B5EF4-FFF2-40B4-BE49-F238E27FC236}">
                  <a16:creationId xmlns:a16="http://schemas.microsoft.com/office/drawing/2014/main" id="{A5130F36-BE46-49B7-AE03-FCEDCF26994C}"/>
                </a:ext>
              </a:extLst>
            </p:cNvPr>
            <p:cNvSpPr/>
            <p:nvPr/>
          </p:nvSpPr>
          <p:spPr>
            <a:xfrm>
              <a:off x="1786334" y="3799153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4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84;p13">
              <a:extLst>
                <a:ext uri="{FF2B5EF4-FFF2-40B4-BE49-F238E27FC236}">
                  <a16:creationId xmlns:a16="http://schemas.microsoft.com/office/drawing/2014/main" id="{0EE4CF37-4985-49DB-8B40-18B50D9CAB36}"/>
                </a:ext>
              </a:extLst>
            </p:cNvPr>
            <p:cNvSpPr/>
            <p:nvPr/>
          </p:nvSpPr>
          <p:spPr>
            <a:xfrm>
              <a:off x="2206896" y="3556972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44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85;p13">
              <a:extLst>
                <a:ext uri="{FF2B5EF4-FFF2-40B4-BE49-F238E27FC236}">
                  <a16:creationId xmlns:a16="http://schemas.microsoft.com/office/drawing/2014/main" id="{496FA93E-5E3E-4448-BF0F-446D8B4D8AEC}"/>
                </a:ext>
              </a:extLst>
            </p:cNvPr>
            <p:cNvSpPr/>
            <p:nvPr/>
          </p:nvSpPr>
          <p:spPr>
            <a:xfrm>
              <a:off x="1844822" y="3519713"/>
              <a:ext cx="414994" cy="238042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86;p13">
              <a:extLst>
                <a:ext uri="{FF2B5EF4-FFF2-40B4-BE49-F238E27FC236}">
                  <a16:creationId xmlns:a16="http://schemas.microsoft.com/office/drawing/2014/main" id="{B66D5DEA-B492-4748-8D1A-3F6682F46AD3}"/>
                </a:ext>
              </a:extLst>
            </p:cNvPr>
            <p:cNvSpPr/>
            <p:nvPr/>
          </p:nvSpPr>
          <p:spPr>
            <a:xfrm>
              <a:off x="1853178" y="357353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381" y="0"/>
                  </a:moveTo>
                  <a:lnTo>
                    <a:pt x="1" y="222"/>
                  </a:lnTo>
                  <a:lnTo>
                    <a:pt x="12066" y="7221"/>
                  </a:lnTo>
                  <a:lnTo>
                    <a:pt x="12478" y="6968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87;p13">
              <a:extLst>
                <a:ext uri="{FF2B5EF4-FFF2-40B4-BE49-F238E27FC236}">
                  <a16:creationId xmlns:a16="http://schemas.microsoft.com/office/drawing/2014/main" id="{80C5F164-1E47-40DD-8B78-30899D326B34}"/>
                </a:ext>
              </a:extLst>
            </p:cNvPr>
            <p:cNvSpPr/>
            <p:nvPr/>
          </p:nvSpPr>
          <p:spPr>
            <a:xfrm>
              <a:off x="1939518" y="3523853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412" y="1"/>
                  </a:moveTo>
                  <a:lnTo>
                    <a:pt x="0" y="223"/>
                  </a:lnTo>
                  <a:lnTo>
                    <a:pt x="12098" y="7221"/>
                  </a:lnTo>
                  <a:lnTo>
                    <a:pt x="12478" y="6968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88;p13">
              <a:extLst>
                <a:ext uri="{FF2B5EF4-FFF2-40B4-BE49-F238E27FC236}">
                  <a16:creationId xmlns:a16="http://schemas.microsoft.com/office/drawing/2014/main" id="{B13D3DF9-FF63-4250-8BB6-15CA9316553E}"/>
                </a:ext>
              </a:extLst>
            </p:cNvPr>
            <p:cNvSpPr/>
            <p:nvPr/>
          </p:nvSpPr>
          <p:spPr>
            <a:xfrm>
              <a:off x="2148408" y="369358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79" extrusionOk="0">
                  <a:moveTo>
                    <a:pt x="4466" y="0"/>
                  </a:moveTo>
                  <a:lnTo>
                    <a:pt x="4118" y="190"/>
                  </a:lnTo>
                  <a:lnTo>
                    <a:pt x="3738" y="412"/>
                  </a:lnTo>
                  <a:lnTo>
                    <a:pt x="1" y="2597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18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89;p13">
              <a:extLst>
                <a:ext uri="{FF2B5EF4-FFF2-40B4-BE49-F238E27FC236}">
                  <a16:creationId xmlns:a16="http://schemas.microsoft.com/office/drawing/2014/main" id="{7BF61ACD-F019-45E1-AD2F-BEEAA32ED669}"/>
                </a:ext>
              </a:extLst>
            </p:cNvPr>
            <p:cNvSpPr/>
            <p:nvPr/>
          </p:nvSpPr>
          <p:spPr>
            <a:xfrm>
              <a:off x="2240318" y="369772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1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381" y="2882"/>
                  </a:lnTo>
                  <a:lnTo>
                    <a:pt x="38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90;p13">
              <a:extLst>
                <a:ext uri="{FF2B5EF4-FFF2-40B4-BE49-F238E27FC236}">
                  <a16:creationId xmlns:a16="http://schemas.microsoft.com/office/drawing/2014/main" id="{31B4A0D3-AED0-4234-812D-F978DBAE1574}"/>
                </a:ext>
              </a:extLst>
            </p:cNvPr>
            <p:cNvSpPr/>
            <p:nvPr/>
          </p:nvSpPr>
          <p:spPr>
            <a:xfrm>
              <a:off x="2156763" y="3747405"/>
              <a:ext cx="8356" cy="78657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412" y="1"/>
                  </a:moveTo>
                  <a:lnTo>
                    <a:pt x="0" y="254"/>
                  </a:lnTo>
                  <a:lnTo>
                    <a:pt x="0" y="3136"/>
                  </a:lnTo>
                  <a:lnTo>
                    <a:pt x="412" y="2882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91;p13">
              <a:extLst>
                <a:ext uri="{FF2B5EF4-FFF2-40B4-BE49-F238E27FC236}">
                  <a16:creationId xmlns:a16="http://schemas.microsoft.com/office/drawing/2014/main" id="{B5E818E5-7F78-4467-8220-D5D21D4F6BF0}"/>
                </a:ext>
              </a:extLst>
            </p:cNvPr>
            <p:cNvSpPr/>
            <p:nvPr/>
          </p:nvSpPr>
          <p:spPr>
            <a:xfrm>
              <a:off x="2173474" y="3523853"/>
              <a:ext cx="303586" cy="246321"/>
            </a:xfrm>
            <a:custGeom>
              <a:avLst/>
              <a:gdLst/>
              <a:ahLst/>
              <a:cxnLst/>
              <a:rect l="l" t="t" r="r" b="b"/>
              <a:pathLst>
                <a:path w="12099" h="9850" extrusionOk="0">
                  <a:moveTo>
                    <a:pt x="12098" y="1"/>
                  </a:moveTo>
                  <a:lnTo>
                    <a:pt x="1" y="6968"/>
                  </a:lnTo>
                  <a:lnTo>
                    <a:pt x="1" y="9850"/>
                  </a:lnTo>
                  <a:lnTo>
                    <a:pt x="12098" y="2882"/>
                  </a:lnTo>
                  <a:lnTo>
                    <a:pt x="12098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92;p13">
              <a:extLst>
                <a:ext uri="{FF2B5EF4-FFF2-40B4-BE49-F238E27FC236}">
                  <a16:creationId xmlns:a16="http://schemas.microsoft.com/office/drawing/2014/main" id="{0D71FC7F-3FF5-4E2C-8E20-5F6B7709A9F6}"/>
                </a:ext>
              </a:extLst>
            </p:cNvPr>
            <p:cNvSpPr/>
            <p:nvPr/>
          </p:nvSpPr>
          <p:spPr>
            <a:xfrm>
              <a:off x="1474393" y="3294092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1"/>
                  </a:moveTo>
                  <a:lnTo>
                    <a:pt x="0" y="2883"/>
                  </a:lnTo>
                  <a:lnTo>
                    <a:pt x="28028" y="19066"/>
                  </a:lnTo>
                  <a:lnTo>
                    <a:pt x="28028" y="1618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93;p13">
              <a:extLst>
                <a:ext uri="{FF2B5EF4-FFF2-40B4-BE49-F238E27FC236}">
                  <a16:creationId xmlns:a16="http://schemas.microsoft.com/office/drawing/2014/main" id="{BC60DD18-7F56-49DA-892B-974CABE52355}"/>
                </a:ext>
              </a:extLst>
            </p:cNvPr>
            <p:cNvSpPr/>
            <p:nvPr/>
          </p:nvSpPr>
          <p:spPr>
            <a:xfrm>
              <a:off x="1474393" y="3118148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6" h="23182" extrusionOk="0">
                  <a:moveTo>
                    <a:pt x="12066" y="0"/>
                  </a:moveTo>
                  <a:lnTo>
                    <a:pt x="0" y="6999"/>
                  </a:lnTo>
                  <a:lnTo>
                    <a:pt x="28028" y="23182"/>
                  </a:lnTo>
                  <a:lnTo>
                    <a:pt x="40125" y="16215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94;p13">
              <a:extLst>
                <a:ext uri="{FF2B5EF4-FFF2-40B4-BE49-F238E27FC236}">
                  <a16:creationId xmlns:a16="http://schemas.microsoft.com/office/drawing/2014/main" id="{3D56F956-5A5D-4B92-8A42-F7589D594FD1}"/>
                </a:ext>
              </a:extLst>
            </p:cNvPr>
            <p:cNvSpPr/>
            <p:nvPr/>
          </p:nvSpPr>
          <p:spPr>
            <a:xfrm>
              <a:off x="1493888" y="3132639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48" h="22201" extrusionOk="0">
                  <a:moveTo>
                    <a:pt x="11243" y="1"/>
                  </a:moveTo>
                  <a:lnTo>
                    <a:pt x="1" y="6493"/>
                  </a:lnTo>
                  <a:lnTo>
                    <a:pt x="27205" y="22201"/>
                  </a:lnTo>
                  <a:lnTo>
                    <a:pt x="38447" y="15709"/>
                  </a:lnTo>
                  <a:lnTo>
                    <a:pt x="1124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95;p13">
              <a:extLst>
                <a:ext uri="{FF2B5EF4-FFF2-40B4-BE49-F238E27FC236}">
                  <a16:creationId xmlns:a16="http://schemas.microsoft.com/office/drawing/2014/main" id="{6E8BF678-BDF0-454C-AAF1-B9061CB154DD}"/>
                </a:ext>
              </a:extLst>
            </p:cNvPr>
            <p:cNvSpPr/>
            <p:nvPr/>
          </p:nvSpPr>
          <p:spPr>
            <a:xfrm>
              <a:off x="1532881" y="3138848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60" y="1"/>
                  </a:moveTo>
                  <a:lnTo>
                    <a:pt x="1" y="5606"/>
                  </a:lnTo>
                  <a:lnTo>
                    <a:pt x="26698" y="21029"/>
                  </a:lnTo>
                  <a:lnTo>
                    <a:pt x="36388" y="15424"/>
                  </a:lnTo>
                  <a:lnTo>
                    <a:pt x="9660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96;p13">
              <a:extLst>
                <a:ext uri="{FF2B5EF4-FFF2-40B4-BE49-F238E27FC236}">
                  <a16:creationId xmlns:a16="http://schemas.microsoft.com/office/drawing/2014/main" id="{66781D10-6D50-49DE-90BE-725D9A1142D6}"/>
                </a:ext>
              </a:extLst>
            </p:cNvPr>
            <p:cNvSpPr/>
            <p:nvPr/>
          </p:nvSpPr>
          <p:spPr>
            <a:xfrm>
              <a:off x="1680497" y="3227855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03" h="2337" extrusionOk="0">
                  <a:moveTo>
                    <a:pt x="2202" y="1"/>
                  </a:moveTo>
                  <a:cubicBezTo>
                    <a:pt x="1687" y="1"/>
                    <a:pt x="1172" y="112"/>
                    <a:pt x="792" y="333"/>
                  </a:cubicBezTo>
                  <a:cubicBezTo>
                    <a:pt x="1" y="808"/>
                    <a:pt x="1" y="1537"/>
                    <a:pt x="792" y="1980"/>
                  </a:cubicBezTo>
                  <a:cubicBezTo>
                    <a:pt x="1172" y="2218"/>
                    <a:pt x="1687" y="2336"/>
                    <a:pt x="2202" y="2336"/>
                  </a:cubicBezTo>
                  <a:cubicBezTo>
                    <a:pt x="2716" y="2336"/>
                    <a:pt x="3231" y="2218"/>
                    <a:pt x="3611" y="1980"/>
                  </a:cubicBezTo>
                  <a:cubicBezTo>
                    <a:pt x="4403" y="1537"/>
                    <a:pt x="4403" y="808"/>
                    <a:pt x="3611" y="333"/>
                  </a:cubicBezTo>
                  <a:cubicBezTo>
                    <a:pt x="3231" y="112"/>
                    <a:pt x="2716" y="1"/>
                    <a:pt x="220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97;p13">
              <a:extLst>
                <a:ext uri="{FF2B5EF4-FFF2-40B4-BE49-F238E27FC236}">
                  <a16:creationId xmlns:a16="http://schemas.microsoft.com/office/drawing/2014/main" id="{B1075B7C-E1D0-4CF9-BA41-28A3992FC180}"/>
                </a:ext>
              </a:extLst>
            </p:cNvPr>
            <p:cNvSpPr/>
            <p:nvPr/>
          </p:nvSpPr>
          <p:spPr>
            <a:xfrm>
              <a:off x="2184615" y="3517644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28" extrusionOk="0">
                  <a:moveTo>
                    <a:pt x="2217" y="0"/>
                  </a:moveTo>
                  <a:cubicBezTo>
                    <a:pt x="1703" y="0"/>
                    <a:pt x="1188" y="119"/>
                    <a:pt x="792" y="357"/>
                  </a:cubicBezTo>
                  <a:cubicBezTo>
                    <a:pt x="1" y="800"/>
                    <a:pt x="1" y="1528"/>
                    <a:pt x="792" y="1972"/>
                  </a:cubicBezTo>
                  <a:cubicBezTo>
                    <a:pt x="1188" y="2209"/>
                    <a:pt x="1703" y="2328"/>
                    <a:pt x="2217" y="2328"/>
                  </a:cubicBezTo>
                  <a:cubicBezTo>
                    <a:pt x="2732" y="2328"/>
                    <a:pt x="3247" y="2209"/>
                    <a:pt x="3643" y="1972"/>
                  </a:cubicBezTo>
                  <a:cubicBezTo>
                    <a:pt x="4434" y="1528"/>
                    <a:pt x="4434" y="800"/>
                    <a:pt x="3643" y="357"/>
                  </a:cubicBezTo>
                  <a:cubicBezTo>
                    <a:pt x="3247" y="119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98;p13">
              <a:extLst>
                <a:ext uri="{FF2B5EF4-FFF2-40B4-BE49-F238E27FC236}">
                  <a16:creationId xmlns:a16="http://schemas.microsoft.com/office/drawing/2014/main" id="{373C3101-7771-4A07-AAE5-9CA220E2631E}"/>
                </a:ext>
              </a:extLst>
            </p:cNvPr>
            <p:cNvSpPr/>
            <p:nvPr/>
          </p:nvSpPr>
          <p:spPr>
            <a:xfrm>
              <a:off x="1791904" y="3304441"/>
              <a:ext cx="367645" cy="209063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298" y="0"/>
                  </a:moveTo>
                  <a:cubicBezTo>
                    <a:pt x="6208" y="0"/>
                    <a:pt x="4054" y="507"/>
                    <a:pt x="2471" y="1457"/>
                  </a:cubicBezTo>
                  <a:cubicBezTo>
                    <a:pt x="887" y="2344"/>
                    <a:pt x="0" y="3547"/>
                    <a:pt x="0" y="4719"/>
                  </a:cubicBezTo>
                  <a:cubicBezTo>
                    <a:pt x="0" y="5701"/>
                    <a:pt x="634" y="6619"/>
                    <a:pt x="1774" y="7284"/>
                  </a:cubicBezTo>
                  <a:cubicBezTo>
                    <a:pt x="2946" y="7949"/>
                    <a:pt x="4561" y="8329"/>
                    <a:pt x="6334" y="8329"/>
                  </a:cubicBezTo>
                  <a:cubicBezTo>
                    <a:pt x="8456" y="8329"/>
                    <a:pt x="10578" y="7791"/>
                    <a:pt x="12161" y="6872"/>
                  </a:cubicBezTo>
                  <a:cubicBezTo>
                    <a:pt x="13745" y="5954"/>
                    <a:pt x="14663" y="4751"/>
                    <a:pt x="14663" y="3579"/>
                  </a:cubicBezTo>
                  <a:cubicBezTo>
                    <a:pt x="14663" y="2597"/>
                    <a:pt x="13998" y="1710"/>
                    <a:pt x="12858" y="1045"/>
                  </a:cubicBezTo>
                  <a:cubicBezTo>
                    <a:pt x="11686" y="349"/>
                    <a:pt x="10071" y="0"/>
                    <a:pt x="8298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99;p13">
              <a:extLst>
                <a:ext uri="{FF2B5EF4-FFF2-40B4-BE49-F238E27FC236}">
                  <a16:creationId xmlns:a16="http://schemas.microsoft.com/office/drawing/2014/main" id="{FA271B8C-A132-45DA-ACD8-F744AEA108BD}"/>
                </a:ext>
              </a:extLst>
            </p:cNvPr>
            <p:cNvSpPr/>
            <p:nvPr/>
          </p:nvSpPr>
          <p:spPr>
            <a:xfrm>
              <a:off x="1766837" y="3300302"/>
              <a:ext cx="417778" cy="217342"/>
            </a:xfrm>
            <a:custGeom>
              <a:avLst/>
              <a:gdLst/>
              <a:ahLst/>
              <a:cxnLst/>
              <a:rect l="l" t="t" r="r" b="b"/>
              <a:pathLst>
                <a:path w="16659" h="8647" extrusionOk="0">
                  <a:moveTo>
                    <a:pt x="9312" y="286"/>
                  </a:moveTo>
                  <a:cubicBezTo>
                    <a:pt x="11053" y="286"/>
                    <a:pt x="12669" y="666"/>
                    <a:pt x="13809" y="1331"/>
                  </a:cubicBezTo>
                  <a:cubicBezTo>
                    <a:pt x="14917" y="1964"/>
                    <a:pt x="15519" y="2819"/>
                    <a:pt x="15519" y="3738"/>
                  </a:cubicBezTo>
                  <a:cubicBezTo>
                    <a:pt x="15519" y="4878"/>
                    <a:pt x="14632" y="6018"/>
                    <a:pt x="13112" y="6905"/>
                  </a:cubicBezTo>
                  <a:cubicBezTo>
                    <a:pt x="11529" y="7823"/>
                    <a:pt x="9438" y="8330"/>
                    <a:pt x="7348" y="8330"/>
                  </a:cubicBezTo>
                  <a:cubicBezTo>
                    <a:pt x="5606" y="8330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8"/>
                  </a:cubicBezTo>
                  <a:cubicBezTo>
                    <a:pt x="1141" y="3770"/>
                    <a:pt x="2028" y="2598"/>
                    <a:pt x="3548" y="1711"/>
                  </a:cubicBezTo>
                  <a:cubicBezTo>
                    <a:pt x="5131" y="824"/>
                    <a:pt x="7253" y="286"/>
                    <a:pt x="9312" y="286"/>
                  </a:cubicBezTo>
                  <a:close/>
                  <a:moveTo>
                    <a:pt x="9312" y="1"/>
                  </a:moveTo>
                  <a:cubicBezTo>
                    <a:pt x="7253" y="1"/>
                    <a:pt x="5100" y="508"/>
                    <a:pt x="3421" y="1458"/>
                  </a:cubicBezTo>
                  <a:cubicBezTo>
                    <a:pt x="286" y="3263"/>
                    <a:pt x="1" y="5986"/>
                    <a:pt x="2693" y="7570"/>
                  </a:cubicBezTo>
                  <a:cubicBezTo>
                    <a:pt x="3960" y="8266"/>
                    <a:pt x="5606" y="8647"/>
                    <a:pt x="7348" y="8647"/>
                  </a:cubicBezTo>
                  <a:cubicBezTo>
                    <a:pt x="9407" y="8647"/>
                    <a:pt x="11560" y="8140"/>
                    <a:pt x="13239" y="7158"/>
                  </a:cubicBezTo>
                  <a:cubicBezTo>
                    <a:pt x="16374" y="5353"/>
                    <a:pt x="16659" y="2629"/>
                    <a:pt x="13967" y="1078"/>
                  </a:cubicBezTo>
                  <a:cubicBezTo>
                    <a:pt x="12732" y="349"/>
                    <a:pt x="11053" y="1"/>
                    <a:pt x="9312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200;p13">
              <a:extLst>
                <a:ext uri="{FF2B5EF4-FFF2-40B4-BE49-F238E27FC236}">
                  <a16:creationId xmlns:a16="http://schemas.microsoft.com/office/drawing/2014/main" id="{EF8AC254-56CB-4C7F-AA8A-0AE45A41781B}"/>
                </a:ext>
              </a:extLst>
            </p:cNvPr>
            <p:cNvSpPr/>
            <p:nvPr/>
          </p:nvSpPr>
          <p:spPr>
            <a:xfrm>
              <a:off x="1855963" y="3337560"/>
              <a:ext cx="233956" cy="144895"/>
            </a:xfrm>
            <a:custGeom>
              <a:avLst/>
              <a:gdLst/>
              <a:ahLst/>
              <a:cxnLst/>
              <a:rect l="l" t="t" r="r" b="b"/>
              <a:pathLst>
                <a:path w="9406" h="5765" extrusionOk="0">
                  <a:moveTo>
                    <a:pt x="7316" y="1837"/>
                  </a:moveTo>
                  <a:cubicBezTo>
                    <a:pt x="7506" y="1996"/>
                    <a:pt x="7601" y="2123"/>
                    <a:pt x="7601" y="2249"/>
                  </a:cubicBezTo>
                  <a:cubicBezTo>
                    <a:pt x="7601" y="2408"/>
                    <a:pt x="7537" y="2503"/>
                    <a:pt x="7347" y="2598"/>
                  </a:cubicBezTo>
                  <a:cubicBezTo>
                    <a:pt x="7252" y="2666"/>
                    <a:pt x="7120" y="2699"/>
                    <a:pt x="6954" y="2699"/>
                  </a:cubicBezTo>
                  <a:cubicBezTo>
                    <a:pt x="6734" y="2699"/>
                    <a:pt x="6454" y="2642"/>
                    <a:pt x="6112" y="2534"/>
                  </a:cubicBezTo>
                  <a:lnTo>
                    <a:pt x="7316" y="1837"/>
                  </a:lnTo>
                  <a:close/>
                  <a:moveTo>
                    <a:pt x="2579" y="2858"/>
                  </a:moveTo>
                  <a:cubicBezTo>
                    <a:pt x="2812" y="2858"/>
                    <a:pt x="3103" y="2905"/>
                    <a:pt x="3452" y="3009"/>
                  </a:cubicBezTo>
                  <a:lnTo>
                    <a:pt x="2154" y="3769"/>
                  </a:lnTo>
                  <a:cubicBezTo>
                    <a:pt x="1964" y="3611"/>
                    <a:pt x="1869" y="3453"/>
                    <a:pt x="1869" y="3326"/>
                  </a:cubicBezTo>
                  <a:cubicBezTo>
                    <a:pt x="1869" y="3168"/>
                    <a:pt x="1964" y="3041"/>
                    <a:pt x="2122" y="2946"/>
                  </a:cubicBezTo>
                  <a:cubicBezTo>
                    <a:pt x="2236" y="2889"/>
                    <a:pt x="2388" y="2858"/>
                    <a:pt x="2579" y="2858"/>
                  </a:cubicBezTo>
                  <a:close/>
                  <a:moveTo>
                    <a:pt x="4719" y="1"/>
                  </a:moveTo>
                  <a:lnTo>
                    <a:pt x="4497" y="1014"/>
                  </a:lnTo>
                  <a:cubicBezTo>
                    <a:pt x="5131" y="1046"/>
                    <a:pt x="5732" y="1141"/>
                    <a:pt x="6334" y="1362"/>
                  </a:cubicBezTo>
                  <a:lnTo>
                    <a:pt x="4941" y="2154"/>
                  </a:lnTo>
                  <a:cubicBezTo>
                    <a:pt x="4656" y="2027"/>
                    <a:pt x="4402" y="1964"/>
                    <a:pt x="4149" y="1901"/>
                  </a:cubicBezTo>
                  <a:cubicBezTo>
                    <a:pt x="3927" y="1837"/>
                    <a:pt x="3674" y="1774"/>
                    <a:pt x="3357" y="1711"/>
                  </a:cubicBezTo>
                  <a:cubicBezTo>
                    <a:pt x="3040" y="1647"/>
                    <a:pt x="2755" y="1647"/>
                    <a:pt x="2502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6"/>
                    <a:pt x="1109" y="1901"/>
                    <a:pt x="855" y="2059"/>
                  </a:cubicBezTo>
                  <a:cubicBezTo>
                    <a:pt x="317" y="2376"/>
                    <a:pt x="32" y="2756"/>
                    <a:pt x="32" y="3168"/>
                  </a:cubicBezTo>
                  <a:cubicBezTo>
                    <a:pt x="0" y="3611"/>
                    <a:pt x="317" y="4023"/>
                    <a:pt x="919" y="4466"/>
                  </a:cubicBezTo>
                  <a:lnTo>
                    <a:pt x="32" y="4973"/>
                  </a:lnTo>
                  <a:lnTo>
                    <a:pt x="982" y="5511"/>
                  </a:lnTo>
                  <a:lnTo>
                    <a:pt x="1837" y="5004"/>
                  </a:lnTo>
                  <a:cubicBezTo>
                    <a:pt x="2882" y="5511"/>
                    <a:pt x="3991" y="5764"/>
                    <a:pt x="5162" y="5764"/>
                  </a:cubicBezTo>
                  <a:lnTo>
                    <a:pt x="5447" y="4719"/>
                  </a:lnTo>
                  <a:cubicBezTo>
                    <a:pt x="4561" y="4719"/>
                    <a:pt x="3769" y="4593"/>
                    <a:pt x="3072" y="4308"/>
                  </a:cubicBezTo>
                  <a:lnTo>
                    <a:pt x="4592" y="3421"/>
                  </a:lnTo>
                  <a:cubicBezTo>
                    <a:pt x="4909" y="3516"/>
                    <a:pt x="5162" y="3611"/>
                    <a:pt x="5384" y="3674"/>
                  </a:cubicBezTo>
                  <a:cubicBezTo>
                    <a:pt x="5606" y="3738"/>
                    <a:pt x="5859" y="3801"/>
                    <a:pt x="6176" y="3833"/>
                  </a:cubicBezTo>
                  <a:cubicBezTo>
                    <a:pt x="6492" y="3896"/>
                    <a:pt x="6777" y="3928"/>
                    <a:pt x="7031" y="3928"/>
                  </a:cubicBezTo>
                  <a:cubicBezTo>
                    <a:pt x="7284" y="3928"/>
                    <a:pt x="7537" y="3896"/>
                    <a:pt x="7823" y="3833"/>
                  </a:cubicBezTo>
                  <a:cubicBezTo>
                    <a:pt x="8139" y="3738"/>
                    <a:pt x="8393" y="3643"/>
                    <a:pt x="8646" y="3484"/>
                  </a:cubicBezTo>
                  <a:cubicBezTo>
                    <a:pt x="9153" y="3199"/>
                    <a:pt x="9406" y="2851"/>
                    <a:pt x="9406" y="2408"/>
                  </a:cubicBezTo>
                  <a:cubicBezTo>
                    <a:pt x="9374" y="1996"/>
                    <a:pt x="9089" y="1552"/>
                    <a:pt x="8519" y="1172"/>
                  </a:cubicBezTo>
                  <a:lnTo>
                    <a:pt x="9406" y="634"/>
                  </a:lnTo>
                  <a:lnTo>
                    <a:pt x="8488" y="96"/>
                  </a:lnTo>
                  <a:lnTo>
                    <a:pt x="7569" y="634"/>
                  </a:lnTo>
                  <a:cubicBezTo>
                    <a:pt x="6714" y="222"/>
                    <a:pt x="5764" y="32"/>
                    <a:pt x="4719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201;p13">
              <a:extLst>
                <a:ext uri="{FF2B5EF4-FFF2-40B4-BE49-F238E27FC236}">
                  <a16:creationId xmlns:a16="http://schemas.microsoft.com/office/drawing/2014/main" id="{07568CCC-621C-4323-940E-B8164DC0B3B3}"/>
                </a:ext>
              </a:extLst>
            </p:cNvPr>
            <p:cNvSpPr/>
            <p:nvPr/>
          </p:nvSpPr>
          <p:spPr>
            <a:xfrm>
              <a:off x="2009149" y="3534203"/>
              <a:ext cx="169896" cy="99356"/>
            </a:xfrm>
            <a:custGeom>
              <a:avLst/>
              <a:gdLst/>
              <a:ahLst/>
              <a:cxnLst/>
              <a:rect l="l" t="t" r="r" b="b"/>
              <a:pathLst>
                <a:path w="6809" h="3928" extrusionOk="0">
                  <a:moveTo>
                    <a:pt x="665" y="0"/>
                  </a:moveTo>
                  <a:lnTo>
                    <a:pt x="0" y="380"/>
                  </a:lnTo>
                  <a:lnTo>
                    <a:pt x="6144" y="3927"/>
                  </a:lnTo>
                  <a:lnTo>
                    <a:pt x="6809" y="3547"/>
                  </a:lnTo>
                  <a:lnTo>
                    <a:pt x="66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202;p13">
              <a:extLst>
                <a:ext uri="{FF2B5EF4-FFF2-40B4-BE49-F238E27FC236}">
                  <a16:creationId xmlns:a16="http://schemas.microsoft.com/office/drawing/2014/main" id="{B9D9F4DB-DDB6-4BA7-9367-49609346F728}"/>
                </a:ext>
              </a:extLst>
            </p:cNvPr>
            <p:cNvSpPr/>
            <p:nvPr/>
          </p:nvSpPr>
          <p:spPr>
            <a:xfrm>
              <a:off x="1588585" y="3292022"/>
              <a:ext cx="169897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778" y="3548"/>
                  </a:lnTo>
                  <a:lnTo>
                    <a:pt x="63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203;p13">
              <a:extLst>
                <a:ext uri="{FF2B5EF4-FFF2-40B4-BE49-F238E27FC236}">
                  <a16:creationId xmlns:a16="http://schemas.microsoft.com/office/drawing/2014/main" id="{A95103B8-1656-4488-964D-8BBFF4EEC81B}"/>
                </a:ext>
              </a:extLst>
            </p:cNvPr>
            <p:cNvSpPr/>
            <p:nvPr/>
          </p:nvSpPr>
          <p:spPr>
            <a:xfrm>
              <a:off x="1705563" y="3252694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1"/>
                  </a:moveTo>
                  <a:lnTo>
                    <a:pt x="0" y="6968"/>
                  </a:lnTo>
                  <a:lnTo>
                    <a:pt x="4466" y="9565"/>
                  </a:lnTo>
                  <a:lnTo>
                    <a:pt x="16563" y="2598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204;p13">
              <a:extLst>
                <a:ext uri="{FF2B5EF4-FFF2-40B4-BE49-F238E27FC236}">
                  <a16:creationId xmlns:a16="http://schemas.microsoft.com/office/drawing/2014/main" id="{2AF3DEC5-391C-4E01-AA1C-6D1F29BD2ACD}"/>
                </a:ext>
              </a:extLst>
            </p:cNvPr>
            <p:cNvSpPr/>
            <p:nvPr/>
          </p:nvSpPr>
          <p:spPr>
            <a:xfrm>
              <a:off x="1800259" y="330858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98" y="0"/>
                  </a:moveTo>
                  <a:lnTo>
                    <a:pt x="0" y="6999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205;p13">
              <a:extLst>
                <a:ext uri="{FF2B5EF4-FFF2-40B4-BE49-F238E27FC236}">
                  <a16:creationId xmlns:a16="http://schemas.microsoft.com/office/drawing/2014/main" id="{D178EE9E-28C7-471F-B3BB-15FC9BEC90B4}"/>
                </a:ext>
              </a:extLst>
            </p:cNvPr>
            <p:cNvSpPr/>
            <p:nvPr/>
          </p:nvSpPr>
          <p:spPr>
            <a:xfrm>
              <a:off x="1713919" y="3258903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12067" y="1"/>
                  </a:moveTo>
                  <a:lnTo>
                    <a:pt x="1" y="6968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7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5" name="Google Shape;206;p13">
              <a:extLst>
                <a:ext uri="{FF2B5EF4-FFF2-40B4-BE49-F238E27FC236}">
                  <a16:creationId xmlns:a16="http://schemas.microsoft.com/office/drawing/2014/main" id="{7AE3CA4D-2DC1-47D7-85D3-721750A66DFF}"/>
                </a:ext>
              </a:extLst>
            </p:cNvPr>
            <p:cNvSpPr/>
            <p:nvPr/>
          </p:nvSpPr>
          <p:spPr>
            <a:xfrm>
              <a:off x="1705563" y="3428637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1"/>
                  </a:moveTo>
                  <a:lnTo>
                    <a:pt x="0" y="2883"/>
                  </a:lnTo>
                  <a:lnTo>
                    <a:pt x="349" y="3073"/>
                  </a:lnTo>
                  <a:lnTo>
                    <a:pt x="729" y="3326"/>
                  </a:lnTo>
                  <a:lnTo>
                    <a:pt x="4466" y="5480"/>
                  </a:lnTo>
                  <a:lnTo>
                    <a:pt x="4466" y="2598"/>
                  </a:lnTo>
                  <a:lnTo>
                    <a:pt x="729" y="444"/>
                  </a:lnTo>
                  <a:lnTo>
                    <a:pt x="349" y="19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6" name="Google Shape;207;p13">
              <a:extLst>
                <a:ext uri="{FF2B5EF4-FFF2-40B4-BE49-F238E27FC236}">
                  <a16:creationId xmlns:a16="http://schemas.microsoft.com/office/drawing/2014/main" id="{46DE59C9-3023-4F33-A9D8-4790BE270373}"/>
                </a:ext>
              </a:extLst>
            </p:cNvPr>
            <p:cNvSpPr/>
            <p:nvPr/>
          </p:nvSpPr>
          <p:spPr>
            <a:xfrm>
              <a:off x="1713919" y="3432777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37" extrusionOk="0">
                  <a:moveTo>
                    <a:pt x="1" y="1"/>
                  </a:moveTo>
                  <a:lnTo>
                    <a:pt x="1" y="2883"/>
                  </a:lnTo>
                  <a:lnTo>
                    <a:pt x="381" y="3136"/>
                  </a:lnTo>
                  <a:lnTo>
                    <a:pt x="381" y="25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7" name="Google Shape;208;p13">
              <a:extLst>
                <a:ext uri="{FF2B5EF4-FFF2-40B4-BE49-F238E27FC236}">
                  <a16:creationId xmlns:a16="http://schemas.microsoft.com/office/drawing/2014/main" id="{AE8E8BF3-4AB8-4A74-8753-3E9F9578D91C}"/>
                </a:ext>
              </a:extLst>
            </p:cNvPr>
            <p:cNvSpPr/>
            <p:nvPr/>
          </p:nvSpPr>
          <p:spPr>
            <a:xfrm>
              <a:off x="1800259" y="3482455"/>
              <a:ext cx="8356" cy="78657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0" y="0"/>
                  </a:moveTo>
                  <a:lnTo>
                    <a:pt x="0" y="2882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8" name="Google Shape;209;p13">
              <a:extLst>
                <a:ext uri="{FF2B5EF4-FFF2-40B4-BE49-F238E27FC236}">
                  <a16:creationId xmlns:a16="http://schemas.microsoft.com/office/drawing/2014/main" id="{B131AB49-0FE4-43A4-8E20-74AD8E909154}"/>
                </a:ext>
              </a:extLst>
            </p:cNvPr>
            <p:cNvSpPr/>
            <p:nvPr/>
          </p:nvSpPr>
          <p:spPr>
            <a:xfrm>
              <a:off x="1844822" y="3712217"/>
              <a:ext cx="303586" cy="246320"/>
            </a:xfrm>
            <a:custGeom>
              <a:avLst/>
              <a:gdLst/>
              <a:ahLst/>
              <a:cxnLst/>
              <a:rect l="l" t="t" r="r" b="b"/>
              <a:pathLst>
                <a:path w="12098" h="9850" extrusionOk="0">
                  <a:moveTo>
                    <a:pt x="12098" y="0"/>
                  </a:moveTo>
                  <a:lnTo>
                    <a:pt x="0" y="6967"/>
                  </a:lnTo>
                  <a:lnTo>
                    <a:pt x="0" y="9849"/>
                  </a:lnTo>
                  <a:lnTo>
                    <a:pt x="12098" y="2882"/>
                  </a:lnTo>
                  <a:lnTo>
                    <a:pt x="12098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9" name="Google Shape;210;p13">
              <a:extLst>
                <a:ext uri="{FF2B5EF4-FFF2-40B4-BE49-F238E27FC236}">
                  <a16:creationId xmlns:a16="http://schemas.microsoft.com/office/drawing/2014/main" id="{7769ADDF-CCB0-4EB2-8E06-016E49DC4791}"/>
                </a:ext>
              </a:extLst>
            </p:cNvPr>
            <p:cNvSpPr/>
            <p:nvPr/>
          </p:nvSpPr>
          <p:spPr>
            <a:xfrm>
              <a:off x="1145741" y="3482455"/>
              <a:ext cx="699081" cy="476082"/>
            </a:xfrm>
            <a:custGeom>
              <a:avLst/>
              <a:gdLst/>
              <a:ahLst/>
              <a:cxnLst/>
              <a:rect l="l" t="t" r="r" b="b"/>
              <a:pathLst>
                <a:path w="28028" h="19066" extrusionOk="0">
                  <a:moveTo>
                    <a:pt x="0" y="0"/>
                  </a:moveTo>
                  <a:lnTo>
                    <a:pt x="0" y="2882"/>
                  </a:lnTo>
                  <a:lnTo>
                    <a:pt x="28027" y="19065"/>
                  </a:lnTo>
                  <a:lnTo>
                    <a:pt x="28027" y="1618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0" name="Google Shape;211;p13">
              <a:extLst>
                <a:ext uri="{FF2B5EF4-FFF2-40B4-BE49-F238E27FC236}">
                  <a16:creationId xmlns:a16="http://schemas.microsoft.com/office/drawing/2014/main" id="{A3C8AE13-C46E-4FCA-8C94-88C3142E90EA}"/>
                </a:ext>
              </a:extLst>
            </p:cNvPr>
            <p:cNvSpPr/>
            <p:nvPr/>
          </p:nvSpPr>
          <p:spPr>
            <a:xfrm>
              <a:off x="1145741" y="3306512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12066" y="1"/>
                  </a:moveTo>
                  <a:lnTo>
                    <a:pt x="0" y="6999"/>
                  </a:lnTo>
                  <a:lnTo>
                    <a:pt x="28027" y="23182"/>
                  </a:lnTo>
                  <a:lnTo>
                    <a:pt x="40125" y="16215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1" name="Google Shape;212;p13">
              <a:extLst>
                <a:ext uri="{FF2B5EF4-FFF2-40B4-BE49-F238E27FC236}">
                  <a16:creationId xmlns:a16="http://schemas.microsoft.com/office/drawing/2014/main" id="{D4F3DD36-CAA7-4BEF-9CD2-D8CC5354367B}"/>
                </a:ext>
              </a:extLst>
            </p:cNvPr>
            <p:cNvSpPr/>
            <p:nvPr/>
          </p:nvSpPr>
          <p:spPr>
            <a:xfrm>
              <a:off x="1165236" y="3318932"/>
              <a:ext cx="960890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11243" y="0"/>
                  </a:moveTo>
                  <a:lnTo>
                    <a:pt x="0" y="6492"/>
                  </a:lnTo>
                  <a:lnTo>
                    <a:pt x="27204" y="22200"/>
                  </a:lnTo>
                  <a:lnTo>
                    <a:pt x="38447" y="15708"/>
                  </a:lnTo>
                  <a:lnTo>
                    <a:pt x="11243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2" name="Google Shape;213;p13">
              <a:extLst>
                <a:ext uri="{FF2B5EF4-FFF2-40B4-BE49-F238E27FC236}">
                  <a16:creationId xmlns:a16="http://schemas.microsoft.com/office/drawing/2014/main" id="{77C00E6F-752A-4C5D-B2A0-EA92D95CA124}"/>
                </a:ext>
              </a:extLst>
            </p:cNvPr>
            <p:cNvSpPr/>
            <p:nvPr/>
          </p:nvSpPr>
          <p:spPr>
            <a:xfrm>
              <a:off x="1204229" y="3327211"/>
              <a:ext cx="910757" cy="525760"/>
            </a:xfrm>
            <a:custGeom>
              <a:avLst/>
              <a:gdLst/>
              <a:ahLst/>
              <a:cxnLst/>
              <a:rect l="l" t="t" r="r" b="b"/>
              <a:pathLst>
                <a:path w="36389" h="21029" extrusionOk="0">
                  <a:moveTo>
                    <a:pt x="9659" y="0"/>
                  </a:moveTo>
                  <a:lnTo>
                    <a:pt x="0" y="5606"/>
                  </a:lnTo>
                  <a:lnTo>
                    <a:pt x="26697" y="21028"/>
                  </a:lnTo>
                  <a:lnTo>
                    <a:pt x="36388" y="15423"/>
                  </a:lnTo>
                  <a:lnTo>
                    <a:pt x="965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3" name="Google Shape;214;p13">
              <a:extLst>
                <a:ext uri="{FF2B5EF4-FFF2-40B4-BE49-F238E27FC236}">
                  <a16:creationId xmlns:a16="http://schemas.microsoft.com/office/drawing/2014/main" id="{2243857E-8AE3-4988-8F92-F519B696A56E}"/>
                </a:ext>
              </a:extLst>
            </p:cNvPr>
            <p:cNvSpPr/>
            <p:nvPr/>
          </p:nvSpPr>
          <p:spPr>
            <a:xfrm>
              <a:off x="1351845" y="3414148"/>
              <a:ext cx="111407" cy="60027"/>
            </a:xfrm>
            <a:custGeom>
              <a:avLst/>
              <a:gdLst/>
              <a:ahLst/>
              <a:cxnLst/>
              <a:rect l="l" t="t" r="r" b="b"/>
              <a:pathLst>
                <a:path w="4403" h="2336" extrusionOk="0">
                  <a:moveTo>
                    <a:pt x="2186" y="0"/>
                  </a:moveTo>
                  <a:cubicBezTo>
                    <a:pt x="1671" y="0"/>
                    <a:pt x="1156" y="111"/>
                    <a:pt x="760" y="333"/>
                  </a:cubicBezTo>
                  <a:cubicBezTo>
                    <a:pt x="0" y="808"/>
                    <a:pt x="0" y="1536"/>
                    <a:pt x="760" y="1980"/>
                  </a:cubicBezTo>
                  <a:cubicBezTo>
                    <a:pt x="1156" y="2217"/>
                    <a:pt x="1671" y="2336"/>
                    <a:pt x="2186" y="2336"/>
                  </a:cubicBezTo>
                  <a:cubicBezTo>
                    <a:pt x="2700" y="2336"/>
                    <a:pt x="3215" y="2217"/>
                    <a:pt x="3611" y="1980"/>
                  </a:cubicBezTo>
                  <a:cubicBezTo>
                    <a:pt x="4402" y="1536"/>
                    <a:pt x="4402" y="808"/>
                    <a:pt x="3611" y="333"/>
                  </a:cubicBezTo>
                  <a:cubicBezTo>
                    <a:pt x="3215" y="111"/>
                    <a:pt x="2700" y="0"/>
                    <a:pt x="2186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4" name="Google Shape;215;p13">
              <a:extLst>
                <a:ext uri="{FF2B5EF4-FFF2-40B4-BE49-F238E27FC236}">
                  <a16:creationId xmlns:a16="http://schemas.microsoft.com/office/drawing/2014/main" id="{9D1637BE-890D-4D98-8EDC-BBD52406693D}"/>
                </a:ext>
              </a:extLst>
            </p:cNvPr>
            <p:cNvSpPr/>
            <p:nvPr/>
          </p:nvSpPr>
          <p:spPr>
            <a:xfrm>
              <a:off x="1855963" y="3706006"/>
              <a:ext cx="108623" cy="57958"/>
            </a:xfrm>
            <a:custGeom>
              <a:avLst/>
              <a:gdLst/>
              <a:ahLst/>
              <a:cxnLst/>
              <a:rect l="l" t="t" r="r" b="b"/>
              <a:pathLst>
                <a:path w="4434" h="2337" extrusionOk="0">
                  <a:moveTo>
                    <a:pt x="2217" y="1"/>
                  </a:moveTo>
                  <a:cubicBezTo>
                    <a:pt x="1702" y="1"/>
                    <a:pt x="1188" y="112"/>
                    <a:pt x="792" y="333"/>
                  </a:cubicBezTo>
                  <a:cubicBezTo>
                    <a:pt x="0" y="808"/>
                    <a:pt x="0" y="1537"/>
                    <a:pt x="792" y="1980"/>
                  </a:cubicBezTo>
                  <a:cubicBezTo>
                    <a:pt x="1188" y="2218"/>
                    <a:pt x="1702" y="2336"/>
                    <a:pt x="2217" y="2336"/>
                  </a:cubicBezTo>
                  <a:cubicBezTo>
                    <a:pt x="2732" y="2336"/>
                    <a:pt x="3246" y="2218"/>
                    <a:pt x="3642" y="1980"/>
                  </a:cubicBezTo>
                  <a:cubicBezTo>
                    <a:pt x="4434" y="1537"/>
                    <a:pt x="4434" y="808"/>
                    <a:pt x="3642" y="333"/>
                  </a:cubicBezTo>
                  <a:cubicBezTo>
                    <a:pt x="3246" y="112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5" name="Google Shape;216;p13">
              <a:extLst>
                <a:ext uri="{FF2B5EF4-FFF2-40B4-BE49-F238E27FC236}">
                  <a16:creationId xmlns:a16="http://schemas.microsoft.com/office/drawing/2014/main" id="{7B491788-47E4-49D5-B611-6F8BBE94FA3B}"/>
                </a:ext>
              </a:extLst>
            </p:cNvPr>
            <p:cNvSpPr/>
            <p:nvPr/>
          </p:nvSpPr>
          <p:spPr>
            <a:xfrm>
              <a:off x="1463252" y="3492805"/>
              <a:ext cx="364859" cy="209061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8329" y="1"/>
                  </a:moveTo>
                  <a:cubicBezTo>
                    <a:pt x="6208" y="1"/>
                    <a:pt x="4086" y="507"/>
                    <a:pt x="2502" y="1458"/>
                  </a:cubicBezTo>
                  <a:cubicBezTo>
                    <a:pt x="919" y="2344"/>
                    <a:pt x="0" y="3548"/>
                    <a:pt x="0" y="4719"/>
                  </a:cubicBezTo>
                  <a:cubicBezTo>
                    <a:pt x="0" y="5701"/>
                    <a:pt x="634" y="6620"/>
                    <a:pt x="1806" y="7285"/>
                  </a:cubicBezTo>
                  <a:cubicBezTo>
                    <a:pt x="2977" y="7950"/>
                    <a:pt x="4592" y="8330"/>
                    <a:pt x="6366" y="8330"/>
                  </a:cubicBezTo>
                  <a:cubicBezTo>
                    <a:pt x="8456" y="8330"/>
                    <a:pt x="10610" y="7791"/>
                    <a:pt x="12193" y="6873"/>
                  </a:cubicBezTo>
                  <a:cubicBezTo>
                    <a:pt x="13776" y="5955"/>
                    <a:pt x="14663" y="4751"/>
                    <a:pt x="14663" y="3579"/>
                  </a:cubicBezTo>
                  <a:cubicBezTo>
                    <a:pt x="14663" y="2598"/>
                    <a:pt x="14030" y="1711"/>
                    <a:pt x="12890" y="1046"/>
                  </a:cubicBezTo>
                  <a:cubicBezTo>
                    <a:pt x="11718" y="349"/>
                    <a:pt x="10103" y="1"/>
                    <a:pt x="8329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6" name="Google Shape;217;p13">
              <a:extLst>
                <a:ext uri="{FF2B5EF4-FFF2-40B4-BE49-F238E27FC236}">
                  <a16:creationId xmlns:a16="http://schemas.microsoft.com/office/drawing/2014/main" id="{8C463C75-CDB5-4A1B-BC41-9B6D3DD084F2}"/>
                </a:ext>
              </a:extLst>
            </p:cNvPr>
            <p:cNvSpPr/>
            <p:nvPr/>
          </p:nvSpPr>
          <p:spPr>
            <a:xfrm>
              <a:off x="1438185" y="3488665"/>
              <a:ext cx="417778" cy="217341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9311" y="285"/>
                  </a:moveTo>
                  <a:cubicBezTo>
                    <a:pt x="11053" y="285"/>
                    <a:pt x="12668" y="665"/>
                    <a:pt x="13808" y="1331"/>
                  </a:cubicBezTo>
                  <a:cubicBezTo>
                    <a:pt x="14917" y="1964"/>
                    <a:pt x="15518" y="2819"/>
                    <a:pt x="15518" y="3737"/>
                  </a:cubicBezTo>
                  <a:cubicBezTo>
                    <a:pt x="15518" y="4877"/>
                    <a:pt x="14632" y="6018"/>
                    <a:pt x="13112" y="6904"/>
                  </a:cubicBezTo>
                  <a:cubicBezTo>
                    <a:pt x="11528" y="7823"/>
                    <a:pt x="9438" y="8329"/>
                    <a:pt x="7348" y="8329"/>
                  </a:cubicBezTo>
                  <a:cubicBezTo>
                    <a:pt x="5606" y="8329"/>
                    <a:pt x="3991" y="7981"/>
                    <a:pt x="2851" y="7316"/>
                  </a:cubicBezTo>
                  <a:cubicBezTo>
                    <a:pt x="1774" y="6683"/>
                    <a:pt x="1141" y="5828"/>
                    <a:pt x="1141" y="4877"/>
                  </a:cubicBezTo>
                  <a:cubicBezTo>
                    <a:pt x="1141" y="3769"/>
                    <a:pt x="2027" y="2597"/>
                    <a:pt x="3548" y="1742"/>
                  </a:cubicBezTo>
                  <a:cubicBezTo>
                    <a:pt x="5131" y="824"/>
                    <a:pt x="7221" y="285"/>
                    <a:pt x="9311" y="285"/>
                  </a:cubicBezTo>
                  <a:close/>
                  <a:moveTo>
                    <a:pt x="9311" y="0"/>
                  </a:moveTo>
                  <a:cubicBezTo>
                    <a:pt x="7253" y="0"/>
                    <a:pt x="5099" y="507"/>
                    <a:pt x="3421" y="1457"/>
                  </a:cubicBezTo>
                  <a:cubicBezTo>
                    <a:pt x="286" y="3262"/>
                    <a:pt x="1" y="5986"/>
                    <a:pt x="2693" y="7569"/>
                  </a:cubicBezTo>
                  <a:cubicBezTo>
                    <a:pt x="3959" y="8266"/>
                    <a:pt x="5606" y="8646"/>
                    <a:pt x="7348" y="8646"/>
                  </a:cubicBezTo>
                  <a:cubicBezTo>
                    <a:pt x="9406" y="8646"/>
                    <a:pt x="11560" y="8139"/>
                    <a:pt x="13238" y="7158"/>
                  </a:cubicBezTo>
                  <a:cubicBezTo>
                    <a:pt x="16374" y="5352"/>
                    <a:pt x="16690" y="2629"/>
                    <a:pt x="13967" y="1077"/>
                  </a:cubicBezTo>
                  <a:cubicBezTo>
                    <a:pt x="12700" y="349"/>
                    <a:pt x="11053" y="0"/>
                    <a:pt x="9311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7" name="Google Shape;218;p13">
              <a:extLst>
                <a:ext uri="{FF2B5EF4-FFF2-40B4-BE49-F238E27FC236}">
                  <a16:creationId xmlns:a16="http://schemas.microsoft.com/office/drawing/2014/main" id="{5A825B25-6ADD-4FC6-907C-9DD52F0427DF}"/>
                </a:ext>
              </a:extLst>
            </p:cNvPr>
            <p:cNvSpPr/>
            <p:nvPr/>
          </p:nvSpPr>
          <p:spPr>
            <a:xfrm>
              <a:off x="1524526" y="3525924"/>
              <a:ext cx="236740" cy="142824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7285" y="1837"/>
                  </a:moveTo>
                  <a:cubicBezTo>
                    <a:pt x="7506" y="1995"/>
                    <a:pt x="7570" y="2122"/>
                    <a:pt x="7601" y="2249"/>
                  </a:cubicBezTo>
                  <a:cubicBezTo>
                    <a:pt x="7601" y="2407"/>
                    <a:pt x="7506" y="2502"/>
                    <a:pt x="7348" y="2597"/>
                  </a:cubicBezTo>
                  <a:cubicBezTo>
                    <a:pt x="7252" y="2666"/>
                    <a:pt x="7115" y="2698"/>
                    <a:pt x="6944" y="2698"/>
                  </a:cubicBezTo>
                  <a:cubicBezTo>
                    <a:pt x="6720" y="2698"/>
                    <a:pt x="6437" y="2642"/>
                    <a:pt x="6113" y="2534"/>
                  </a:cubicBezTo>
                  <a:lnTo>
                    <a:pt x="7285" y="1837"/>
                  </a:lnTo>
                  <a:close/>
                  <a:moveTo>
                    <a:pt x="2574" y="2857"/>
                  </a:moveTo>
                  <a:cubicBezTo>
                    <a:pt x="2813" y="2857"/>
                    <a:pt x="3104" y="2904"/>
                    <a:pt x="3453" y="3009"/>
                  </a:cubicBezTo>
                  <a:lnTo>
                    <a:pt x="2154" y="3769"/>
                  </a:lnTo>
                  <a:cubicBezTo>
                    <a:pt x="1964" y="3610"/>
                    <a:pt x="1869" y="3452"/>
                    <a:pt x="1869" y="3294"/>
                  </a:cubicBezTo>
                  <a:cubicBezTo>
                    <a:pt x="1869" y="3167"/>
                    <a:pt x="1964" y="3040"/>
                    <a:pt x="2091" y="2945"/>
                  </a:cubicBezTo>
                  <a:cubicBezTo>
                    <a:pt x="2219" y="2888"/>
                    <a:pt x="2379" y="2857"/>
                    <a:pt x="2574" y="2857"/>
                  </a:cubicBezTo>
                  <a:close/>
                  <a:moveTo>
                    <a:pt x="4720" y="0"/>
                  </a:moveTo>
                  <a:lnTo>
                    <a:pt x="4466" y="1014"/>
                  </a:lnTo>
                  <a:cubicBezTo>
                    <a:pt x="5131" y="1045"/>
                    <a:pt x="5733" y="1140"/>
                    <a:pt x="6335" y="1362"/>
                  </a:cubicBezTo>
                  <a:lnTo>
                    <a:pt x="4941" y="2154"/>
                  </a:lnTo>
                  <a:cubicBezTo>
                    <a:pt x="4656" y="2027"/>
                    <a:pt x="4371" y="1964"/>
                    <a:pt x="4150" y="1900"/>
                  </a:cubicBezTo>
                  <a:cubicBezTo>
                    <a:pt x="3928" y="1837"/>
                    <a:pt x="3675" y="1774"/>
                    <a:pt x="3358" y="1710"/>
                  </a:cubicBezTo>
                  <a:cubicBezTo>
                    <a:pt x="3041" y="1647"/>
                    <a:pt x="2756" y="1647"/>
                    <a:pt x="2503" y="1647"/>
                  </a:cubicBezTo>
                  <a:cubicBezTo>
                    <a:pt x="2249" y="1647"/>
                    <a:pt x="1964" y="1679"/>
                    <a:pt x="1679" y="1742"/>
                  </a:cubicBezTo>
                  <a:cubicBezTo>
                    <a:pt x="1394" y="1805"/>
                    <a:pt x="1109" y="1900"/>
                    <a:pt x="856" y="2059"/>
                  </a:cubicBezTo>
                  <a:cubicBezTo>
                    <a:pt x="318" y="2375"/>
                    <a:pt x="33" y="2755"/>
                    <a:pt x="1" y="3167"/>
                  </a:cubicBezTo>
                  <a:cubicBezTo>
                    <a:pt x="1" y="3579"/>
                    <a:pt x="318" y="4022"/>
                    <a:pt x="919" y="4466"/>
                  </a:cubicBezTo>
                  <a:lnTo>
                    <a:pt x="33" y="4972"/>
                  </a:lnTo>
                  <a:lnTo>
                    <a:pt x="951" y="5511"/>
                  </a:lnTo>
                  <a:lnTo>
                    <a:pt x="1838" y="5004"/>
                  </a:lnTo>
                  <a:cubicBezTo>
                    <a:pt x="2883" y="5511"/>
                    <a:pt x="3960" y="5764"/>
                    <a:pt x="5163" y="5764"/>
                  </a:cubicBezTo>
                  <a:lnTo>
                    <a:pt x="5448" y="4719"/>
                  </a:lnTo>
                  <a:cubicBezTo>
                    <a:pt x="4561" y="4719"/>
                    <a:pt x="3770" y="4592"/>
                    <a:pt x="3073" y="4307"/>
                  </a:cubicBezTo>
                  <a:lnTo>
                    <a:pt x="4593" y="3420"/>
                  </a:lnTo>
                  <a:cubicBezTo>
                    <a:pt x="4910" y="3515"/>
                    <a:pt x="5163" y="3610"/>
                    <a:pt x="5385" y="3674"/>
                  </a:cubicBezTo>
                  <a:cubicBezTo>
                    <a:pt x="5606" y="3737"/>
                    <a:pt x="5860" y="3800"/>
                    <a:pt x="6176" y="3832"/>
                  </a:cubicBezTo>
                  <a:cubicBezTo>
                    <a:pt x="6493" y="3895"/>
                    <a:pt x="6778" y="3927"/>
                    <a:pt x="7031" y="3927"/>
                  </a:cubicBezTo>
                  <a:cubicBezTo>
                    <a:pt x="7285" y="3927"/>
                    <a:pt x="7538" y="3895"/>
                    <a:pt x="7823" y="3832"/>
                  </a:cubicBezTo>
                  <a:cubicBezTo>
                    <a:pt x="8108" y="3737"/>
                    <a:pt x="8393" y="3642"/>
                    <a:pt x="8647" y="3484"/>
                  </a:cubicBezTo>
                  <a:cubicBezTo>
                    <a:pt x="9153" y="3199"/>
                    <a:pt x="9407" y="2850"/>
                    <a:pt x="9375" y="2407"/>
                  </a:cubicBezTo>
                  <a:cubicBezTo>
                    <a:pt x="9375" y="1995"/>
                    <a:pt x="9090" y="1552"/>
                    <a:pt x="8520" y="1172"/>
                  </a:cubicBezTo>
                  <a:lnTo>
                    <a:pt x="9407" y="634"/>
                  </a:lnTo>
                  <a:lnTo>
                    <a:pt x="8488" y="95"/>
                  </a:lnTo>
                  <a:lnTo>
                    <a:pt x="7570" y="634"/>
                  </a:lnTo>
                  <a:cubicBezTo>
                    <a:pt x="6715" y="222"/>
                    <a:pt x="5765" y="32"/>
                    <a:pt x="4720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8" name="Google Shape;219;p13">
              <a:extLst>
                <a:ext uri="{FF2B5EF4-FFF2-40B4-BE49-F238E27FC236}">
                  <a16:creationId xmlns:a16="http://schemas.microsoft.com/office/drawing/2014/main" id="{E47551B7-CCE6-4ED1-8F1E-4CAEA413CF22}"/>
                </a:ext>
              </a:extLst>
            </p:cNvPr>
            <p:cNvSpPr/>
            <p:nvPr/>
          </p:nvSpPr>
          <p:spPr>
            <a:xfrm>
              <a:off x="1677711" y="3722566"/>
              <a:ext cx="172682" cy="97287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66" y="1"/>
                  </a:moveTo>
                  <a:lnTo>
                    <a:pt x="1" y="381"/>
                  </a:lnTo>
                  <a:lnTo>
                    <a:pt x="6145" y="3928"/>
                  </a:lnTo>
                  <a:lnTo>
                    <a:pt x="6810" y="3548"/>
                  </a:lnTo>
                  <a:lnTo>
                    <a:pt x="666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99" name="Google Shape;220;p13">
              <a:extLst>
                <a:ext uri="{FF2B5EF4-FFF2-40B4-BE49-F238E27FC236}">
                  <a16:creationId xmlns:a16="http://schemas.microsoft.com/office/drawing/2014/main" id="{D5F2FE03-FCF8-4246-8D46-875FD3201920}"/>
                </a:ext>
              </a:extLst>
            </p:cNvPr>
            <p:cNvSpPr/>
            <p:nvPr/>
          </p:nvSpPr>
          <p:spPr>
            <a:xfrm>
              <a:off x="1259933" y="3480385"/>
              <a:ext cx="167111" cy="97286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34" y="0"/>
                  </a:moveTo>
                  <a:lnTo>
                    <a:pt x="0" y="380"/>
                  </a:lnTo>
                  <a:lnTo>
                    <a:pt x="6113" y="3927"/>
                  </a:lnTo>
                  <a:lnTo>
                    <a:pt x="6778" y="3547"/>
                  </a:lnTo>
                  <a:lnTo>
                    <a:pt x="63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21;p13">
              <a:extLst>
                <a:ext uri="{FF2B5EF4-FFF2-40B4-BE49-F238E27FC236}">
                  <a16:creationId xmlns:a16="http://schemas.microsoft.com/office/drawing/2014/main" id="{38016359-959E-4BE1-94BE-65C77F9D2F29}"/>
                </a:ext>
              </a:extLst>
            </p:cNvPr>
            <p:cNvSpPr/>
            <p:nvPr/>
          </p:nvSpPr>
          <p:spPr>
            <a:xfrm>
              <a:off x="1376911" y="3441056"/>
              <a:ext cx="414994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12066" y="0"/>
                  </a:moveTo>
                  <a:lnTo>
                    <a:pt x="0" y="6967"/>
                  </a:lnTo>
                  <a:lnTo>
                    <a:pt x="4465" y="9564"/>
                  </a:lnTo>
                  <a:lnTo>
                    <a:pt x="16563" y="2597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22;p13">
              <a:extLst>
                <a:ext uri="{FF2B5EF4-FFF2-40B4-BE49-F238E27FC236}">
                  <a16:creationId xmlns:a16="http://schemas.microsoft.com/office/drawing/2014/main" id="{D5212208-52A0-4C51-A90B-6F3677621FE6}"/>
                </a:ext>
              </a:extLst>
            </p:cNvPr>
            <p:cNvSpPr/>
            <p:nvPr/>
          </p:nvSpPr>
          <p:spPr>
            <a:xfrm>
              <a:off x="1468823" y="3494874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8" h="7222" extrusionOk="0">
                  <a:moveTo>
                    <a:pt x="12066" y="1"/>
                  </a:moveTo>
                  <a:lnTo>
                    <a:pt x="0" y="6968"/>
                  </a:lnTo>
                  <a:lnTo>
                    <a:pt x="412" y="7221"/>
                  </a:lnTo>
                  <a:lnTo>
                    <a:pt x="12478" y="254"/>
                  </a:lnTo>
                  <a:lnTo>
                    <a:pt x="12066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23;p13">
              <a:extLst>
                <a:ext uri="{FF2B5EF4-FFF2-40B4-BE49-F238E27FC236}">
                  <a16:creationId xmlns:a16="http://schemas.microsoft.com/office/drawing/2014/main" id="{CA0AA303-C2A6-4B6C-A2C3-AB565CCEAF95}"/>
                </a:ext>
              </a:extLst>
            </p:cNvPr>
            <p:cNvSpPr/>
            <p:nvPr/>
          </p:nvSpPr>
          <p:spPr>
            <a:xfrm>
              <a:off x="1385267" y="3445196"/>
              <a:ext cx="311941" cy="182153"/>
            </a:xfrm>
            <a:custGeom>
              <a:avLst/>
              <a:gdLst/>
              <a:ahLst/>
              <a:cxnLst/>
              <a:rect l="l" t="t" r="r" b="b"/>
              <a:pathLst>
                <a:path w="12479" h="7221" extrusionOk="0">
                  <a:moveTo>
                    <a:pt x="12066" y="0"/>
                  </a:moveTo>
                  <a:lnTo>
                    <a:pt x="0" y="6967"/>
                  </a:lnTo>
                  <a:lnTo>
                    <a:pt x="381" y="7221"/>
                  </a:lnTo>
                  <a:lnTo>
                    <a:pt x="12478" y="254"/>
                  </a:lnTo>
                  <a:lnTo>
                    <a:pt x="12066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24;p13">
              <a:extLst>
                <a:ext uri="{FF2B5EF4-FFF2-40B4-BE49-F238E27FC236}">
                  <a16:creationId xmlns:a16="http://schemas.microsoft.com/office/drawing/2014/main" id="{ED00D10C-9691-43D3-9F02-536529401E83}"/>
                </a:ext>
              </a:extLst>
            </p:cNvPr>
            <p:cNvSpPr/>
            <p:nvPr/>
          </p:nvSpPr>
          <p:spPr>
            <a:xfrm>
              <a:off x="1376911" y="3614930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6" h="5480" extrusionOk="0">
                  <a:moveTo>
                    <a:pt x="0" y="0"/>
                  </a:moveTo>
                  <a:lnTo>
                    <a:pt x="0" y="2882"/>
                  </a:lnTo>
                  <a:lnTo>
                    <a:pt x="317" y="3072"/>
                  </a:lnTo>
                  <a:lnTo>
                    <a:pt x="729" y="3326"/>
                  </a:lnTo>
                  <a:lnTo>
                    <a:pt x="4465" y="5479"/>
                  </a:lnTo>
                  <a:lnTo>
                    <a:pt x="4465" y="2597"/>
                  </a:lnTo>
                  <a:lnTo>
                    <a:pt x="729" y="444"/>
                  </a:lnTo>
                  <a:lnTo>
                    <a:pt x="317" y="19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25;p13">
              <a:extLst>
                <a:ext uri="{FF2B5EF4-FFF2-40B4-BE49-F238E27FC236}">
                  <a16:creationId xmlns:a16="http://schemas.microsoft.com/office/drawing/2014/main" id="{63F27872-9B94-4866-ACB2-92EE8EE26192}"/>
                </a:ext>
              </a:extLst>
            </p:cNvPr>
            <p:cNvSpPr/>
            <p:nvPr/>
          </p:nvSpPr>
          <p:spPr>
            <a:xfrm>
              <a:off x="1385267" y="3621140"/>
              <a:ext cx="8355" cy="76586"/>
            </a:xfrm>
            <a:custGeom>
              <a:avLst/>
              <a:gdLst/>
              <a:ahLst/>
              <a:cxnLst/>
              <a:rect l="l" t="t" r="r" b="b"/>
              <a:pathLst>
                <a:path w="413" h="3136" extrusionOk="0">
                  <a:moveTo>
                    <a:pt x="1" y="0"/>
                  </a:moveTo>
                  <a:lnTo>
                    <a:pt x="1" y="2882"/>
                  </a:lnTo>
                  <a:lnTo>
                    <a:pt x="413" y="3136"/>
                  </a:lnTo>
                  <a:lnTo>
                    <a:pt x="413" y="254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5" name="Google Shape;226;p13">
              <a:extLst>
                <a:ext uri="{FF2B5EF4-FFF2-40B4-BE49-F238E27FC236}">
                  <a16:creationId xmlns:a16="http://schemas.microsoft.com/office/drawing/2014/main" id="{4DE2D373-AD0E-4FBB-8A96-5D14E28C0AB0}"/>
                </a:ext>
              </a:extLst>
            </p:cNvPr>
            <p:cNvSpPr/>
            <p:nvPr/>
          </p:nvSpPr>
          <p:spPr>
            <a:xfrm>
              <a:off x="1468823" y="3670818"/>
              <a:ext cx="11141" cy="76586"/>
            </a:xfrm>
            <a:custGeom>
              <a:avLst/>
              <a:gdLst/>
              <a:ahLst/>
              <a:cxnLst/>
              <a:rect l="l" t="t" r="r" b="b"/>
              <a:pathLst>
                <a:path w="412" h="3105" extrusionOk="0">
                  <a:moveTo>
                    <a:pt x="0" y="1"/>
                  </a:moveTo>
                  <a:lnTo>
                    <a:pt x="0" y="2851"/>
                  </a:lnTo>
                  <a:lnTo>
                    <a:pt x="412" y="3104"/>
                  </a:lnTo>
                  <a:lnTo>
                    <a:pt x="412" y="22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6" name="Google Shape;227;p13">
              <a:extLst>
                <a:ext uri="{FF2B5EF4-FFF2-40B4-BE49-F238E27FC236}">
                  <a16:creationId xmlns:a16="http://schemas.microsoft.com/office/drawing/2014/main" id="{55D5F5BC-AC4A-47CB-BEB9-BFCC03F9B8CC}"/>
                </a:ext>
              </a:extLst>
            </p:cNvPr>
            <p:cNvSpPr/>
            <p:nvPr/>
          </p:nvSpPr>
          <p:spPr>
            <a:xfrm>
              <a:off x="1312852" y="3459686"/>
              <a:ext cx="303584" cy="246320"/>
            </a:xfrm>
            <a:custGeom>
              <a:avLst/>
              <a:gdLst/>
              <a:ahLst/>
              <a:cxnLst/>
              <a:rect l="l" t="t" r="r" b="b"/>
              <a:pathLst>
                <a:path w="12067" h="9850" extrusionOk="0">
                  <a:moveTo>
                    <a:pt x="0" y="0"/>
                  </a:moveTo>
                  <a:lnTo>
                    <a:pt x="0" y="2882"/>
                  </a:lnTo>
                  <a:lnTo>
                    <a:pt x="12066" y="9849"/>
                  </a:lnTo>
                  <a:lnTo>
                    <a:pt x="12066" y="69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28;p13">
              <a:extLst>
                <a:ext uri="{FF2B5EF4-FFF2-40B4-BE49-F238E27FC236}">
                  <a16:creationId xmlns:a16="http://schemas.microsoft.com/office/drawing/2014/main" id="{4E5AC4AB-7835-49FB-9964-34F8277A9AC7}"/>
                </a:ext>
              </a:extLst>
            </p:cNvPr>
            <p:cNvSpPr/>
            <p:nvPr/>
          </p:nvSpPr>
          <p:spPr>
            <a:xfrm>
              <a:off x="1616437" y="3227855"/>
              <a:ext cx="701867" cy="478151"/>
            </a:xfrm>
            <a:custGeom>
              <a:avLst/>
              <a:gdLst/>
              <a:ahLst/>
              <a:cxnLst/>
              <a:rect l="l" t="t" r="r" b="b"/>
              <a:pathLst>
                <a:path w="28059" h="19066" extrusionOk="0">
                  <a:moveTo>
                    <a:pt x="28059" y="0"/>
                  </a:moveTo>
                  <a:lnTo>
                    <a:pt x="0" y="16183"/>
                  </a:lnTo>
                  <a:lnTo>
                    <a:pt x="0" y="19065"/>
                  </a:lnTo>
                  <a:lnTo>
                    <a:pt x="28059" y="2882"/>
                  </a:lnTo>
                  <a:lnTo>
                    <a:pt x="28059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29;p13">
              <a:extLst>
                <a:ext uri="{FF2B5EF4-FFF2-40B4-BE49-F238E27FC236}">
                  <a16:creationId xmlns:a16="http://schemas.microsoft.com/office/drawing/2014/main" id="{238A7733-A489-4AB6-927F-C951CEFF8999}"/>
                </a:ext>
              </a:extLst>
            </p:cNvPr>
            <p:cNvSpPr/>
            <p:nvPr/>
          </p:nvSpPr>
          <p:spPr>
            <a:xfrm>
              <a:off x="1312852" y="3053982"/>
              <a:ext cx="1005452" cy="579578"/>
            </a:xfrm>
            <a:custGeom>
              <a:avLst/>
              <a:gdLst/>
              <a:ahLst/>
              <a:cxnLst/>
              <a:rect l="l" t="t" r="r" b="b"/>
              <a:pathLst>
                <a:path w="40125" h="23151" extrusionOk="0">
                  <a:moveTo>
                    <a:pt x="28027" y="0"/>
                  </a:moveTo>
                  <a:lnTo>
                    <a:pt x="0" y="16183"/>
                  </a:lnTo>
                  <a:lnTo>
                    <a:pt x="12066" y="23150"/>
                  </a:lnTo>
                  <a:lnTo>
                    <a:pt x="40125" y="6967"/>
                  </a:lnTo>
                  <a:lnTo>
                    <a:pt x="28027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30;p13">
              <a:extLst>
                <a:ext uri="{FF2B5EF4-FFF2-40B4-BE49-F238E27FC236}">
                  <a16:creationId xmlns:a16="http://schemas.microsoft.com/office/drawing/2014/main" id="{DBB9B205-E953-4F83-A0A5-19E5E7585F12}"/>
                </a:ext>
              </a:extLst>
            </p:cNvPr>
            <p:cNvSpPr/>
            <p:nvPr/>
          </p:nvSpPr>
          <p:spPr>
            <a:xfrm>
              <a:off x="1335134" y="3066401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47" h="22201" extrusionOk="0">
                  <a:moveTo>
                    <a:pt x="27204" y="0"/>
                  </a:moveTo>
                  <a:lnTo>
                    <a:pt x="1" y="15708"/>
                  </a:lnTo>
                  <a:lnTo>
                    <a:pt x="11243" y="22200"/>
                  </a:lnTo>
                  <a:lnTo>
                    <a:pt x="38447" y="6492"/>
                  </a:lnTo>
                  <a:lnTo>
                    <a:pt x="27204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31;p13">
              <a:extLst>
                <a:ext uri="{FF2B5EF4-FFF2-40B4-BE49-F238E27FC236}">
                  <a16:creationId xmlns:a16="http://schemas.microsoft.com/office/drawing/2014/main" id="{CA7E187E-431F-4E0F-B730-845C4DF845A9}"/>
                </a:ext>
              </a:extLst>
            </p:cNvPr>
            <p:cNvSpPr/>
            <p:nvPr/>
          </p:nvSpPr>
          <p:spPr>
            <a:xfrm>
              <a:off x="1346274" y="3072610"/>
              <a:ext cx="910755" cy="525760"/>
            </a:xfrm>
            <a:custGeom>
              <a:avLst/>
              <a:gdLst/>
              <a:ahLst/>
              <a:cxnLst/>
              <a:rect l="l" t="t" r="r" b="b"/>
              <a:pathLst>
                <a:path w="36420" h="21029" extrusionOk="0">
                  <a:moveTo>
                    <a:pt x="26729" y="0"/>
                  </a:moveTo>
                  <a:lnTo>
                    <a:pt x="0" y="15423"/>
                  </a:lnTo>
                  <a:lnTo>
                    <a:pt x="9691" y="21028"/>
                  </a:lnTo>
                  <a:lnTo>
                    <a:pt x="36420" y="5606"/>
                  </a:lnTo>
                  <a:lnTo>
                    <a:pt x="26729" y="0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1" name="Google Shape;232;p13">
              <a:extLst>
                <a:ext uri="{FF2B5EF4-FFF2-40B4-BE49-F238E27FC236}">
                  <a16:creationId xmlns:a16="http://schemas.microsoft.com/office/drawing/2014/main" id="{B351F3EC-74F6-4783-9F9E-17B7F9E8987A}"/>
                </a:ext>
              </a:extLst>
            </p:cNvPr>
            <p:cNvSpPr/>
            <p:nvPr/>
          </p:nvSpPr>
          <p:spPr>
            <a:xfrm>
              <a:off x="1998008" y="3161617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4" h="2328" extrusionOk="0">
                  <a:moveTo>
                    <a:pt x="2217" y="0"/>
                  </a:moveTo>
                  <a:cubicBezTo>
                    <a:pt x="1702" y="0"/>
                    <a:pt x="1188" y="119"/>
                    <a:pt x="792" y="357"/>
                  </a:cubicBezTo>
                  <a:cubicBezTo>
                    <a:pt x="0" y="800"/>
                    <a:pt x="0" y="1528"/>
                    <a:pt x="792" y="1972"/>
                  </a:cubicBezTo>
                  <a:cubicBezTo>
                    <a:pt x="1188" y="2209"/>
                    <a:pt x="1702" y="2328"/>
                    <a:pt x="2217" y="2328"/>
                  </a:cubicBezTo>
                  <a:cubicBezTo>
                    <a:pt x="2731" y="2328"/>
                    <a:pt x="3246" y="2209"/>
                    <a:pt x="3642" y="1972"/>
                  </a:cubicBezTo>
                  <a:cubicBezTo>
                    <a:pt x="4434" y="1528"/>
                    <a:pt x="4434" y="800"/>
                    <a:pt x="3642" y="357"/>
                  </a:cubicBezTo>
                  <a:cubicBezTo>
                    <a:pt x="3246" y="119"/>
                    <a:pt x="2731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2" name="Google Shape;233;p13">
              <a:extLst>
                <a:ext uri="{FF2B5EF4-FFF2-40B4-BE49-F238E27FC236}">
                  <a16:creationId xmlns:a16="http://schemas.microsoft.com/office/drawing/2014/main" id="{AB872AFC-464A-46F5-A91F-9D33A14670EA}"/>
                </a:ext>
              </a:extLst>
            </p:cNvPr>
            <p:cNvSpPr/>
            <p:nvPr/>
          </p:nvSpPr>
          <p:spPr>
            <a:xfrm>
              <a:off x="1496674" y="3451407"/>
              <a:ext cx="108621" cy="60027"/>
            </a:xfrm>
            <a:custGeom>
              <a:avLst/>
              <a:gdLst/>
              <a:ahLst/>
              <a:cxnLst/>
              <a:rect l="l" t="t" r="r" b="b"/>
              <a:pathLst>
                <a:path w="4435" h="2329" extrusionOk="0">
                  <a:moveTo>
                    <a:pt x="2217" y="1"/>
                  </a:moveTo>
                  <a:cubicBezTo>
                    <a:pt x="1703" y="1"/>
                    <a:pt x="1188" y="120"/>
                    <a:pt x="792" y="357"/>
                  </a:cubicBezTo>
                  <a:cubicBezTo>
                    <a:pt x="0" y="800"/>
                    <a:pt x="0" y="1529"/>
                    <a:pt x="792" y="1972"/>
                  </a:cubicBezTo>
                  <a:cubicBezTo>
                    <a:pt x="1188" y="2210"/>
                    <a:pt x="1703" y="2328"/>
                    <a:pt x="2217" y="2328"/>
                  </a:cubicBezTo>
                  <a:cubicBezTo>
                    <a:pt x="2732" y="2328"/>
                    <a:pt x="3247" y="2210"/>
                    <a:pt x="3642" y="1972"/>
                  </a:cubicBezTo>
                  <a:cubicBezTo>
                    <a:pt x="4434" y="1529"/>
                    <a:pt x="4434" y="800"/>
                    <a:pt x="3642" y="357"/>
                  </a:cubicBezTo>
                  <a:cubicBezTo>
                    <a:pt x="3247" y="120"/>
                    <a:pt x="2732" y="1"/>
                    <a:pt x="2217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34;p13">
              <a:extLst>
                <a:ext uri="{FF2B5EF4-FFF2-40B4-BE49-F238E27FC236}">
                  <a16:creationId xmlns:a16="http://schemas.microsoft.com/office/drawing/2014/main" id="{BE73C0D2-F614-47FC-B53C-643CC88C7DBC}"/>
                </a:ext>
              </a:extLst>
            </p:cNvPr>
            <p:cNvSpPr/>
            <p:nvPr/>
          </p:nvSpPr>
          <p:spPr>
            <a:xfrm>
              <a:off x="1633148" y="3240274"/>
              <a:ext cx="364860" cy="206992"/>
            </a:xfrm>
            <a:custGeom>
              <a:avLst/>
              <a:gdLst/>
              <a:ahLst/>
              <a:cxnLst/>
              <a:rect l="l" t="t" r="r" b="b"/>
              <a:pathLst>
                <a:path w="14664" h="8330" extrusionOk="0">
                  <a:moveTo>
                    <a:pt x="6334" y="1"/>
                  </a:moveTo>
                  <a:cubicBezTo>
                    <a:pt x="4561" y="1"/>
                    <a:pt x="2945" y="381"/>
                    <a:pt x="1774" y="1046"/>
                  </a:cubicBezTo>
                  <a:cubicBezTo>
                    <a:pt x="634" y="1711"/>
                    <a:pt x="0" y="2598"/>
                    <a:pt x="0" y="3579"/>
                  </a:cubicBezTo>
                  <a:cubicBezTo>
                    <a:pt x="0" y="4783"/>
                    <a:pt x="887" y="5954"/>
                    <a:pt x="2470" y="6873"/>
                  </a:cubicBezTo>
                  <a:cubicBezTo>
                    <a:pt x="4054" y="7791"/>
                    <a:pt x="6207" y="8330"/>
                    <a:pt x="8298" y="8330"/>
                  </a:cubicBezTo>
                  <a:cubicBezTo>
                    <a:pt x="10071" y="8330"/>
                    <a:pt x="11686" y="7950"/>
                    <a:pt x="12858" y="7285"/>
                  </a:cubicBezTo>
                  <a:cubicBezTo>
                    <a:pt x="14030" y="6620"/>
                    <a:pt x="14663" y="5733"/>
                    <a:pt x="14663" y="4719"/>
                  </a:cubicBezTo>
                  <a:cubicBezTo>
                    <a:pt x="14663" y="3548"/>
                    <a:pt x="13745" y="2344"/>
                    <a:pt x="12161" y="1458"/>
                  </a:cubicBezTo>
                  <a:cubicBezTo>
                    <a:pt x="10578" y="539"/>
                    <a:pt x="8456" y="1"/>
                    <a:pt x="6334" y="1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35;p13">
              <a:extLst>
                <a:ext uri="{FF2B5EF4-FFF2-40B4-BE49-F238E27FC236}">
                  <a16:creationId xmlns:a16="http://schemas.microsoft.com/office/drawing/2014/main" id="{A33A398B-2A6C-4016-A603-23917004F441}"/>
                </a:ext>
              </a:extLst>
            </p:cNvPr>
            <p:cNvSpPr/>
            <p:nvPr/>
          </p:nvSpPr>
          <p:spPr>
            <a:xfrm>
              <a:off x="1608082" y="3236135"/>
              <a:ext cx="414992" cy="215272"/>
            </a:xfrm>
            <a:custGeom>
              <a:avLst/>
              <a:gdLst/>
              <a:ahLst/>
              <a:cxnLst/>
              <a:rect l="l" t="t" r="r" b="b"/>
              <a:pathLst>
                <a:path w="16691" h="8646" extrusionOk="0">
                  <a:moveTo>
                    <a:pt x="7348" y="317"/>
                  </a:moveTo>
                  <a:cubicBezTo>
                    <a:pt x="9438" y="317"/>
                    <a:pt x="11528" y="824"/>
                    <a:pt x="13112" y="1742"/>
                  </a:cubicBezTo>
                  <a:cubicBezTo>
                    <a:pt x="14632" y="2629"/>
                    <a:pt x="15519" y="3769"/>
                    <a:pt x="15519" y="4909"/>
                  </a:cubicBezTo>
                  <a:cubicBezTo>
                    <a:pt x="15519" y="5827"/>
                    <a:pt x="14917" y="6683"/>
                    <a:pt x="13809" y="7316"/>
                  </a:cubicBezTo>
                  <a:cubicBezTo>
                    <a:pt x="12668" y="7981"/>
                    <a:pt x="11053" y="8329"/>
                    <a:pt x="9312" y="8329"/>
                  </a:cubicBezTo>
                  <a:cubicBezTo>
                    <a:pt x="7221" y="8329"/>
                    <a:pt x="5131" y="7823"/>
                    <a:pt x="3548" y="6904"/>
                  </a:cubicBezTo>
                  <a:cubicBezTo>
                    <a:pt x="2028" y="6017"/>
                    <a:pt x="1141" y="4877"/>
                    <a:pt x="1141" y="3737"/>
                  </a:cubicBezTo>
                  <a:cubicBezTo>
                    <a:pt x="1141" y="2819"/>
                    <a:pt x="1774" y="1964"/>
                    <a:pt x="2851" y="1330"/>
                  </a:cubicBezTo>
                  <a:cubicBezTo>
                    <a:pt x="3991" y="665"/>
                    <a:pt x="5606" y="317"/>
                    <a:pt x="7348" y="317"/>
                  </a:cubicBezTo>
                  <a:close/>
                  <a:moveTo>
                    <a:pt x="7348" y="0"/>
                  </a:moveTo>
                  <a:cubicBezTo>
                    <a:pt x="5606" y="0"/>
                    <a:pt x="3959" y="349"/>
                    <a:pt x="2724" y="1077"/>
                  </a:cubicBezTo>
                  <a:cubicBezTo>
                    <a:pt x="1" y="2661"/>
                    <a:pt x="318" y="5384"/>
                    <a:pt x="3421" y="7158"/>
                  </a:cubicBezTo>
                  <a:cubicBezTo>
                    <a:pt x="5100" y="8139"/>
                    <a:pt x="7253" y="8646"/>
                    <a:pt x="9343" y="8646"/>
                  </a:cubicBezTo>
                  <a:cubicBezTo>
                    <a:pt x="11053" y="8646"/>
                    <a:pt x="12732" y="8298"/>
                    <a:pt x="13967" y="7569"/>
                  </a:cubicBezTo>
                  <a:cubicBezTo>
                    <a:pt x="16690" y="5986"/>
                    <a:pt x="16374" y="3262"/>
                    <a:pt x="13270" y="1489"/>
                  </a:cubicBezTo>
                  <a:cubicBezTo>
                    <a:pt x="11560" y="507"/>
                    <a:pt x="9407" y="0"/>
                    <a:pt x="7348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36;p13">
              <a:extLst>
                <a:ext uri="{FF2B5EF4-FFF2-40B4-BE49-F238E27FC236}">
                  <a16:creationId xmlns:a16="http://schemas.microsoft.com/office/drawing/2014/main" id="{5A40CB14-5343-4920-BA78-A04542362096}"/>
                </a:ext>
              </a:extLst>
            </p:cNvPr>
            <p:cNvSpPr/>
            <p:nvPr/>
          </p:nvSpPr>
          <p:spPr>
            <a:xfrm>
              <a:off x="1699992" y="3271323"/>
              <a:ext cx="236742" cy="144895"/>
            </a:xfrm>
            <a:custGeom>
              <a:avLst/>
              <a:gdLst/>
              <a:ahLst/>
              <a:cxnLst/>
              <a:rect l="l" t="t" r="r" b="b"/>
              <a:pathLst>
                <a:path w="9407" h="5764" extrusionOk="0">
                  <a:moveTo>
                    <a:pt x="2123" y="1869"/>
                  </a:moveTo>
                  <a:lnTo>
                    <a:pt x="3294" y="2534"/>
                  </a:lnTo>
                  <a:cubicBezTo>
                    <a:pt x="2952" y="2648"/>
                    <a:pt x="2667" y="2705"/>
                    <a:pt x="2439" y="2705"/>
                  </a:cubicBezTo>
                  <a:cubicBezTo>
                    <a:pt x="2287" y="2705"/>
                    <a:pt x="2161" y="2679"/>
                    <a:pt x="2059" y="2629"/>
                  </a:cubicBezTo>
                  <a:cubicBezTo>
                    <a:pt x="1901" y="2534"/>
                    <a:pt x="1806" y="2407"/>
                    <a:pt x="1806" y="2280"/>
                  </a:cubicBezTo>
                  <a:cubicBezTo>
                    <a:pt x="1838" y="2154"/>
                    <a:pt x="1933" y="1995"/>
                    <a:pt x="2123" y="1869"/>
                  </a:cubicBezTo>
                  <a:close/>
                  <a:moveTo>
                    <a:pt x="6797" y="2862"/>
                  </a:moveTo>
                  <a:cubicBezTo>
                    <a:pt x="7008" y="2862"/>
                    <a:pt x="7180" y="2901"/>
                    <a:pt x="7316" y="2977"/>
                  </a:cubicBezTo>
                  <a:cubicBezTo>
                    <a:pt x="7475" y="3040"/>
                    <a:pt x="7538" y="3167"/>
                    <a:pt x="7538" y="3325"/>
                  </a:cubicBezTo>
                  <a:cubicBezTo>
                    <a:pt x="7538" y="3452"/>
                    <a:pt x="7443" y="3610"/>
                    <a:pt x="7253" y="3769"/>
                  </a:cubicBezTo>
                  <a:lnTo>
                    <a:pt x="5955" y="3009"/>
                  </a:lnTo>
                  <a:cubicBezTo>
                    <a:pt x="6286" y="2909"/>
                    <a:pt x="6565" y="2862"/>
                    <a:pt x="6797" y="2862"/>
                  </a:cubicBezTo>
                  <a:close/>
                  <a:moveTo>
                    <a:pt x="4688" y="0"/>
                  </a:moveTo>
                  <a:cubicBezTo>
                    <a:pt x="3643" y="32"/>
                    <a:pt x="2724" y="254"/>
                    <a:pt x="1838" y="634"/>
                  </a:cubicBezTo>
                  <a:lnTo>
                    <a:pt x="919" y="95"/>
                  </a:lnTo>
                  <a:lnTo>
                    <a:pt x="1" y="634"/>
                  </a:lnTo>
                  <a:lnTo>
                    <a:pt x="888" y="1172"/>
                  </a:lnTo>
                  <a:cubicBezTo>
                    <a:pt x="317" y="1584"/>
                    <a:pt x="32" y="1995"/>
                    <a:pt x="32" y="2407"/>
                  </a:cubicBezTo>
                  <a:cubicBezTo>
                    <a:pt x="1" y="2850"/>
                    <a:pt x="254" y="3199"/>
                    <a:pt x="761" y="3484"/>
                  </a:cubicBezTo>
                  <a:cubicBezTo>
                    <a:pt x="1014" y="3642"/>
                    <a:pt x="1299" y="3737"/>
                    <a:pt x="1584" y="3832"/>
                  </a:cubicBezTo>
                  <a:cubicBezTo>
                    <a:pt x="1869" y="3895"/>
                    <a:pt x="2123" y="3927"/>
                    <a:pt x="2376" y="3927"/>
                  </a:cubicBezTo>
                  <a:cubicBezTo>
                    <a:pt x="2629" y="3927"/>
                    <a:pt x="2914" y="3895"/>
                    <a:pt x="3231" y="3832"/>
                  </a:cubicBezTo>
                  <a:cubicBezTo>
                    <a:pt x="3548" y="3800"/>
                    <a:pt x="3801" y="3737"/>
                    <a:pt x="4023" y="3674"/>
                  </a:cubicBezTo>
                  <a:cubicBezTo>
                    <a:pt x="4244" y="3610"/>
                    <a:pt x="4498" y="3515"/>
                    <a:pt x="4814" y="3420"/>
                  </a:cubicBezTo>
                  <a:lnTo>
                    <a:pt x="6335" y="4307"/>
                  </a:lnTo>
                  <a:cubicBezTo>
                    <a:pt x="5638" y="4592"/>
                    <a:pt x="4846" y="4719"/>
                    <a:pt x="3959" y="4719"/>
                  </a:cubicBezTo>
                  <a:lnTo>
                    <a:pt x="4244" y="5764"/>
                  </a:lnTo>
                  <a:cubicBezTo>
                    <a:pt x="5448" y="5764"/>
                    <a:pt x="6525" y="5511"/>
                    <a:pt x="7570" y="5004"/>
                  </a:cubicBezTo>
                  <a:lnTo>
                    <a:pt x="8456" y="5511"/>
                  </a:lnTo>
                  <a:lnTo>
                    <a:pt x="9375" y="4972"/>
                  </a:lnTo>
                  <a:lnTo>
                    <a:pt x="8488" y="4465"/>
                  </a:lnTo>
                  <a:cubicBezTo>
                    <a:pt x="9090" y="4022"/>
                    <a:pt x="9406" y="3610"/>
                    <a:pt x="9406" y="3167"/>
                  </a:cubicBezTo>
                  <a:cubicBezTo>
                    <a:pt x="9375" y="2755"/>
                    <a:pt x="9121" y="2375"/>
                    <a:pt x="8551" y="2059"/>
                  </a:cubicBezTo>
                  <a:cubicBezTo>
                    <a:pt x="8298" y="1900"/>
                    <a:pt x="8013" y="1805"/>
                    <a:pt x="7728" y="1742"/>
                  </a:cubicBezTo>
                  <a:cubicBezTo>
                    <a:pt x="7443" y="1679"/>
                    <a:pt x="7158" y="1647"/>
                    <a:pt x="6905" y="1647"/>
                  </a:cubicBezTo>
                  <a:cubicBezTo>
                    <a:pt x="6651" y="1647"/>
                    <a:pt x="6366" y="1679"/>
                    <a:pt x="6050" y="1710"/>
                  </a:cubicBezTo>
                  <a:cubicBezTo>
                    <a:pt x="5733" y="1774"/>
                    <a:pt x="5480" y="1837"/>
                    <a:pt x="5258" y="1900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2"/>
                  </a:lnTo>
                  <a:cubicBezTo>
                    <a:pt x="3674" y="1172"/>
                    <a:pt x="4276" y="1045"/>
                    <a:pt x="4941" y="1014"/>
                  </a:cubicBezTo>
                  <a:lnTo>
                    <a:pt x="4688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37;p13">
              <a:extLst>
                <a:ext uri="{FF2B5EF4-FFF2-40B4-BE49-F238E27FC236}">
                  <a16:creationId xmlns:a16="http://schemas.microsoft.com/office/drawing/2014/main" id="{EE923D35-55DE-4AC1-8D77-5CE41B067461}"/>
                </a:ext>
              </a:extLst>
            </p:cNvPr>
            <p:cNvSpPr/>
            <p:nvPr/>
          </p:nvSpPr>
          <p:spPr>
            <a:xfrm>
              <a:off x="1613652" y="3470035"/>
              <a:ext cx="167111" cy="97287"/>
            </a:xfrm>
            <a:custGeom>
              <a:avLst/>
              <a:gdLst/>
              <a:ahLst/>
              <a:cxnLst/>
              <a:rect l="l" t="t" r="r" b="b"/>
              <a:pathLst>
                <a:path w="6778" h="3928" extrusionOk="0">
                  <a:moveTo>
                    <a:pt x="6113" y="1"/>
                  </a:moveTo>
                  <a:lnTo>
                    <a:pt x="1" y="3548"/>
                  </a:lnTo>
                  <a:lnTo>
                    <a:pt x="634" y="3928"/>
                  </a:lnTo>
                  <a:lnTo>
                    <a:pt x="6778" y="381"/>
                  </a:lnTo>
                  <a:lnTo>
                    <a:pt x="6113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7" name="Google Shape;238;p13">
              <a:extLst>
                <a:ext uri="{FF2B5EF4-FFF2-40B4-BE49-F238E27FC236}">
                  <a16:creationId xmlns:a16="http://schemas.microsoft.com/office/drawing/2014/main" id="{024AEA56-6597-4779-BF93-02907BDCC8AA}"/>
                </a:ext>
              </a:extLst>
            </p:cNvPr>
            <p:cNvSpPr/>
            <p:nvPr/>
          </p:nvSpPr>
          <p:spPr>
            <a:xfrm>
              <a:off x="2034215" y="3225784"/>
              <a:ext cx="169897" cy="99356"/>
            </a:xfrm>
            <a:custGeom>
              <a:avLst/>
              <a:gdLst/>
              <a:ahLst/>
              <a:cxnLst/>
              <a:rect l="l" t="t" r="r" b="b"/>
              <a:pathLst>
                <a:path w="6810" h="3928" extrusionOk="0">
                  <a:moveTo>
                    <a:pt x="6145" y="0"/>
                  </a:moveTo>
                  <a:lnTo>
                    <a:pt x="1" y="3547"/>
                  </a:lnTo>
                  <a:lnTo>
                    <a:pt x="666" y="3927"/>
                  </a:lnTo>
                  <a:lnTo>
                    <a:pt x="6810" y="380"/>
                  </a:lnTo>
                  <a:lnTo>
                    <a:pt x="6145" y="0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8" name="Google Shape;239;p13">
              <a:extLst>
                <a:ext uri="{FF2B5EF4-FFF2-40B4-BE49-F238E27FC236}">
                  <a16:creationId xmlns:a16="http://schemas.microsoft.com/office/drawing/2014/main" id="{4879F331-1A35-48F1-B62D-F6B044D85C0A}"/>
                </a:ext>
              </a:extLst>
            </p:cNvPr>
            <p:cNvSpPr/>
            <p:nvPr/>
          </p:nvSpPr>
          <p:spPr>
            <a:xfrm>
              <a:off x="1669356" y="3188526"/>
              <a:ext cx="414992" cy="238042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0"/>
                  </a:moveTo>
                  <a:lnTo>
                    <a:pt x="0" y="2597"/>
                  </a:lnTo>
                  <a:lnTo>
                    <a:pt x="12098" y="9564"/>
                  </a:lnTo>
                  <a:lnTo>
                    <a:pt x="16563" y="6999"/>
                  </a:lnTo>
                  <a:lnTo>
                    <a:pt x="4497" y="0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9" name="Google Shape;240;p13">
              <a:extLst>
                <a:ext uri="{FF2B5EF4-FFF2-40B4-BE49-F238E27FC236}">
                  <a16:creationId xmlns:a16="http://schemas.microsoft.com/office/drawing/2014/main" id="{E3515B04-75DD-4FE9-AC4F-FDCC7D27F878}"/>
                </a:ext>
              </a:extLst>
            </p:cNvPr>
            <p:cNvSpPr/>
            <p:nvPr/>
          </p:nvSpPr>
          <p:spPr>
            <a:xfrm>
              <a:off x="1677711" y="3242344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222" extrusionOk="0">
                  <a:moveTo>
                    <a:pt x="412" y="1"/>
                  </a:moveTo>
                  <a:lnTo>
                    <a:pt x="1" y="254"/>
                  </a:lnTo>
                  <a:lnTo>
                    <a:pt x="12067" y="7221"/>
                  </a:lnTo>
                  <a:lnTo>
                    <a:pt x="12478" y="7000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0" name="Google Shape;241;p13">
              <a:extLst>
                <a:ext uri="{FF2B5EF4-FFF2-40B4-BE49-F238E27FC236}">
                  <a16:creationId xmlns:a16="http://schemas.microsoft.com/office/drawing/2014/main" id="{C9C511C7-3FF4-470C-8D9F-0488AF2C7A14}"/>
                </a:ext>
              </a:extLst>
            </p:cNvPr>
            <p:cNvSpPr/>
            <p:nvPr/>
          </p:nvSpPr>
          <p:spPr>
            <a:xfrm>
              <a:off x="1764052" y="3192666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510" h="7221" extrusionOk="0">
                  <a:moveTo>
                    <a:pt x="412" y="0"/>
                  </a:moveTo>
                  <a:lnTo>
                    <a:pt x="0" y="254"/>
                  </a:lnTo>
                  <a:lnTo>
                    <a:pt x="12098" y="7221"/>
                  </a:lnTo>
                  <a:lnTo>
                    <a:pt x="12510" y="6999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42;p13">
              <a:extLst>
                <a:ext uri="{FF2B5EF4-FFF2-40B4-BE49-F238E27FC236}">
                  <a16:creationId xmlns:a16="http://schemas.microsoft.com/office/drawing/2014/main" id="{07A94A0D-90D2-47FF-9778-C3F031DFA200}"/>
                </a:ext>
              </a:extLst>
            </p:cNvPr>
            <p:cNvSpPr/>
            <p:nvPr/>
          </p:nvSpPr>
          <p:spPr>
            <a:xfrm>
              <a:off x="1972941" y="3362399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48" extrusionOk="0">
                  <a:moveTo>
                    <a:pt x="4466" y="0"/>
                  </a:moveTo>
                  <a:lnTo>
                    <a:pt x="4150" y="190"/>
                  </a:lnTo>
                  <a:lnTo>
                    <a:pt x="3738" y="412"/>
                  </a:lnTo>
                  <a:lnTo>
                    <a:pt x="1" y="2565"/>
                  </a:lnTo>
                  <a:lnTo>
                    <a:pt x="1" y="5447"/>
                  </a:lnTo>
                  <a:lnTo>
                    <a:pt x="3738" y="3294"/>
                  </a:lnTo>
                  <a:lnTo>
                    <a:pt x="4150" y="3072"/>
                  </a:lnTo>
                  <a:lnTo>
                    <a:pt x="4466" y="2882"/>
                  </a:lnTo>
                  <a:lnTo>
                    <a:pt x="4466" y="0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2" name="Google Shape;243;p13">
              <a:extLst>
                <a:ext uri="{FF2B5EF4-FFF2-40B4-BE49-F238E27FC236}">
                  <a16:creationId xmlns:a16="http://schemas.microsoft.com/office/drawing/2014/main" id="{3032F89C-5088-4745-A777-F39F510CD737}"/>
                </a:ext>
              </a:extLst>
            </p:cNvPr>
            <p:cNvSpPr/>
            <p:nvPr/>
          </p:nvSpPr>
          <p:spPr>
            <a:xfrm>
              <a:off x="2064853" y="3368610"/>
              <a:ext cx="11141" cy="76586"/>
            </a:xfrm>
            <a:custGeom>
              <a:avLst/>
              <a:gdLst/>
              <a:ahLst/>
              <a:cxnLst/>
              <a:rect l="l" t="t" r="r" b="b"/>
              <a:pathLst>
                <a:path w="413" h="3104" extrusionOk="0">
                  <a:moveTo>
                    <a:pt x="413" y="0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3" y="2882"/>
                  </a:lnTo>
                  <a:lnTo>
                    <a:pt x="413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3" name="Google Shape;244;p13">
              <a:extLst>
                <a:ext uri="{FF2B5EF4-FFF2-40B4-BE49-F238E27FC236}">
                  <a16:creationId xmlns:a16="http://schemas.microsoft.com/office/drawing/2014/main" id="{071EEDB2-A490-477C-A2F8-42A8CD772049}"/>
                </a:ext>
              </a:extLst>
            </p:cNvPr>
            <p:cNvSpPr/>
            <p:nvPr/>
          </p:nvSpPr>
          <p:spPr>
            <a:xfrm>
              <a:off x="1981297" y="3416217"/>
              <a:ext cx="8355" cy="78657"/>
            </a:xfrm>
            <a:custGeom>
              <a:avLst/>
              <a:gdLst/>
              <a:ahLst/>
              <a:cxnLst/>
              <a:rect l="l" t="t" r="r" b="b"/>
              <a:pathLst>
                <a:path w="381" h="3105" extrusionOk="0">
                  <a:moveTo>
                    <a:pt x="380" y="1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4" name="Google Shape;245;p13">
              <a:extLst>
                <a:ext uri="{FF2B5EF4-FFF2-40B4-BE49-F238E27FC236}">
                  <a16:creationId xmlns:a16="http://schemas.microsoft.com/office/drawing/2014/main" id="{2BD72134-E70D-459C-9A81-BD69E7392322}"/>
                </a:ext>
              </a:extLst>
            </p:cNvPr>
            <p:cNvSpPr/>
            <p:nvPr/>
          </p:nvSpPr>
          <p:spPr>
            <a:xfrm>
              <a:off x="1282214" y="3314792"/>
              <a:ext cx="300800" cy="246320"/>
            </a:xfrm>
            <a:custGeom>
              <a:avLst/>
              <a:gdLst/>
              <a:ahLst/>
              <a:cxnLst/>
              <a:rect l="l" t="t" r="r" b="b"/>
              <a:pathLst>
                <a:path w="12067" h="9882" extrusionOk="0">
                  <a:moveTo>
                    <a:pt x="0" y="1"/>
                  </a:moveTo>
                  <a:lnTo>
                    <a:pt x="0" y="2914"/>
                  </a:lnTo>
                  <a:lnTo>
                    <a:pt x="12066" y="9881"/>
                  </a:lnTo>
                  <a:lnTo>
                    <a:pt x="12066" y="699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ACB3B7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5" name="Google Shape;246;p13">
              <a:extLst>
                <a:ext uri="{FF2B5EF4-FFF2-40B4-BE49-F238E27FC236}">
                  <a16:creationId xmlns:a16="http://schemas.microsoft.com/office/drawing/2014/main" id="{680AAAC9-0F20-454F-9586-5E28D8B627B6}"/>
                </a:ext>
              </a:extLst>
            </p:cNvPr>
            <p:cNvSpPr/>
            <p:nvPr/>
          </p:nvSpPr>
          <p:spPr>
            <a:xfrm>
              <a:off x="1583014" y="3082960"/>
              <a:ext cx="701867" cy="478151"/>
            </a:xfrm>
            <a:custGeom>
              <a:avLst/>
              <a:gdLst/>
              <a:ahLst/>
              <a:cxnLst/>
              <a:rect l="l" t="t" r="r" b="b"/>
              <a:pathLst>
                <a:path w="28059" h="19098" extrusionOk="0">
                  <a:moveTo>
                    <a:pt x="28059" y="1"/>
                  </a:moveTo>
                  <a:lnTo>
                    <a:pt x="0" y="16215"/>
                  </a:lnTo>
                  <a:lnTo>
                    <a:pt x="0" y="19097"/>
                  </a:lnTo>
                  <a:lnTo>
                    <a:pt x="28059" y="2915"/>
                  </a:lnTo>
                  <a:lnTo>
                    <a:pt x="28059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6" name="Google Shape;247;p13">
              <a:extLst>
                <a:ext uri="{FF2B5EF4-FFF2-40B4-BE49-F238E27FC236}">
                  <a16:creationId xmlns:a16="http://schemas.microsoft.com/office/drawing/2014/main" id="{6BF45847-28D4-47C6-B201-585F604314B5}"/>
                </a:ext>
              </a:extLst>
            </p:cNvPr>
            <p:cNvSpPr/>
            <p:nvPr/>
          </p:nvSpPr>
          <p:spPr>
            <a:xfrm>
              <a:off x="1282214" y="2909087"/>
              <a:ext cx="1002667" cy="579578"/>
            </a:xfrm>
            <a:custGeom>
              <a:avLst/>
              <a:gdLst/>
              <a:ahLst/>
              <a:cxnLst/>
              <a:rect l="l" t="t" r="r" b="b"/>
              <a:pathLst>
                <a:path w="40125" h="23183" extrusionOk="0">
                  <a:moveTo>
                    <a:pt x="28027" y="1"/>
                  </a:moveTo>
                  <a:lnTo>
                    <a:pt x="0" y="16184"/>
                  </a:lnTo>
                  <a:lnTo>
                    <a:pt x="12066" y="23182"/>
                  </a:lnTo>
                  <a:lnTo>
                    <a:pt x="40125" y="6968"/>
                  </a:lnTo>
                  <a:lnTo>
                    <a:pt x="28027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7" name="Google Shape;248;p13">
              <a:extLst>
                <a:ext uri="{FF2B5EF4-FFF2-40B4-BE49-F238E27FC236}">
                  <a16:creationId xmlns:a16="http://schemas.microsoft.com/office/drawing/2014/main" id="{D4982E9E-6C5E-467B-96CF-50DD66B5D50C}"/>
                </a:ext>
              </a:extLst>
            </p:cNvPr>
            <p:cNvSpPr/>
            <p:nvPr/>
          </p:nvSpPr>
          <p:spPr>
            <a:xfrm>
              <a:off x="1301711" y="2921507"/>
              <a:ext cx="960889" cy="554739"/>
            </a:xfrm>
            <a:custGeom>
              <a:avLst/>
              <a:gdLst/>
              <a:ahLst/>
              <a:cxnLst/>
              <a:rect l="l" t="t" r="r" b="b"/>
              <a:pathLst>
                <a:path w="38479" h="22201" extrusionOk="0">
                  <a:moveTo>
                    <a:pt x="27204" y="1"/>
                  </a:moveTo>
                  <a:lnTo>
                    <a:pt x="1" y="15709"/>
                  </a:lnTo>
                  <a:lnTo>
                    <a:pt x="11243" y="22201"/>
                  </a:lnTo>
                  <a:lnTo>
                    <a:pt x="38478" y="6493"/>
                  </a:lnTo>
                  <a:lnTo>
                    <a:pt x="2720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8" name="Google Shape;249;p13">
              <a:extLst>
                <a:ext uri="{FF2B5EF4-FFF2-40B4-BE49-F238E27FC236}">
                  <a16:creationId xmlns:a16="http://schemas.microsoft.com/office/drawing/2014/main" id="{D491A329-290D-47B4-9044-3EF4941926EC}"/>
                </a:ext>
              </a:extLst>
            </p:cNvPr>
            <p:cNvSpPr/>
            <p:nvPr/>
          </p:nvSpPr>
          <p:spPr>
            <a:xfrm>
              <a:off x="1312852" y="2929786"/>
              <a:ext cx="910755" cy="523690"/>
            </a:xfrm>
            <a:custGeom>
              <a:avLst/>
              <a:gdLst/>
              <a:ahLst/>
              <a:cxnLst/>
              <a:rect l="l" t="t" r="r" b="b"/>
              <a:pathLst>
                <a:path w="36420" h="20997" extrusionOk="0">
                  <a:moveTo>
                    <a:pt x="26729" y="1"/>
                  </a:moveTo>
                  <a:lnTo>
                    <a:pt x="0" y="15423"/>
                  </a:lnTo>
                  <a:lnTo>
                    <a:pt x="9691" y="20997"/>
                  </a:lnTo>
                  <a:lnTo>
                    <a:pt x="36420" y="5574"/>
                  </a:lnTo>
                  <a:lnTo>
                    <a:pt x="26729" y="1"/>
                  </a:ln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9" name="Google Shape;250;p13">
              <a:extLst>
                <a:ext uri="{FF2B5EF4-FFF2-40B4-BE49-F238E27FC236}">
                  <a16:creationId xmlns:a16="http://schemas.microsoft.com/office/drawing/2014/main" id="{7D5435E5-0034-413E-8BA4-9D79E2883978}"/>
                </a:ext>
              </a:extLst>
            </p:cNvPr>
            <p:cNvSpPr/>
            <p:nvPr/>
          </p:nvSpPr>
          <p:spPr>
            <a:xfrm>
              <a:off x="1964586" y="3016723"/>
              <a:ext cx="111407" cy="57958"/>
            </a:xfrm>
            <a:custGeom>
              <a:avLst/>
              <a:gdLst/>
              <a:ahLst/>
              <a:cxnLst/>
              <a:rect l="l" t="t" r="r" b="b"/>
              <a:pathLst>
                <a:path w="4435" h="2313" extrusionOk="0">
                  <a:moveTo>
                    <a:pt x="2218" y="1"/>
                  </a:moveTo>
                  <a:cubicBezTo>
                    <a:pt x="1703" y="1"/>
                    <a:pt x="1189" y="111"/>
                    <a:pt x="793" y="333"/>
                  </a:cubicBezTo>
                  <a:cubicBezTo>
                    <a:pt x="1" y="777"/>
                    <a:pt x="1" y="1505"/>
                    <a:pt x="793" y="1980"/>
                  </a:cubicBezTo>
                  <a:cubicBezTo>
                    <a:pt x="1189" y="2202"/>
                    <a:pt x="1703" y="2312"/>
                    <a:pt x="2218" y="2312"/>
                  </a:cubicBezTo>
                  <a:cubicBezTo>
                    <a:pt x="2732" y="2312"/>
                    <a:pt x="3247" y="2202"/>
                    <a:pt x="3643" y="1980"/>
                  </a:cubicBezTo>
                  <a:cubicBezTo>
                    <a:pt x="4435" y="1505"/>
                    <a:pt x="4435" y="777"/>
                    <a:pt x="3643" y="333"/>
                  </a:cubicBezTo>
                  <a:cubicBezTo>
                    <a:pt x="3247" y="111"/>
                    <a:pt x="2732" y="1"/>
                    <a:pt x="221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0" name="Google Shape;251;p13">
              <a:extLst>
                <a:ext uri="{FF2B5EF4-FFF2-40B4-BE49-F238E27FC236}">
                  <a16:creationId xmlns:a16="http://schemas.microsoft.com/office/drawing/2014/main" id="{BA723BEC-F639-4985-9FA6-16F632669905}"/>
                </a:ext>
              </a:extLst>
            </p:cNvPr>
            <p:cNvSpPr/>
            <p:nvPr/>
          </p:nvSpPr>
          <p:spPr>
            <a:xfrm>
              <a:off x="1463252" y="3308581"/>
              <a:ext cx="108621" cy="57958"/>
            </a:xfrm>
            <a:custGeom>
              <a:avLst/>
              <a:gdLst/>
              <a:ahLst/>
              <a:cxnLst/>
              <a:rect l="l" t="t" r="r" b="b"/>
              <a:pathLst>
                <a:path w="4435" h="2312" extrusionOk="0">
                  <a:moveTo>
                    <a:pt x="2217" y="0"/>
                  </a:moveTo>
                  <a:cubicBezTo>
                    <a:pt x="1703" y="0"/>
                    <a:pt x="1188" y="111"/>
                    <a:pt x="792" y="333"/>
                  </a:cubicBezTo>
                  <a:cubicBezTo>
                    <a:pt x="0" y="776"/>
                    <a:pt x="0" y="1536"/>
                    <a:pt x="792" y="1979"/>
                  </a:cubicBezTo>
                  <a:cubicBezTo>
                    <a:pt x="1188" y="2201"/>
                    <a:pt x="1703" y="2312"/>
                    <a:pt x="2217" y="2312"/>
                  </a:cubicBezTo>
                  <a:cubicBezTo>
                    <a:pt x="2732" y="2312"/>
                    <a:pt x="3246" y="2201"/>
                    <a:pt x="3642" y="1979"/>
                  </a:cubicBezTo>
                  <a:cubicBezTo>
                    <a:pt x="4434" y="1536"/>
                    <a:pt x="4434" y="776"/>
                    <a:pt x="3642" y="333"/>
                  </a:cubicBezTo>
                  <a:cubicBezTo>
                    <a:pt x="3246" y="111"/>
                    <a:pt x="2732" y="0"/>
                    <a:pt x="2217" y="0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1" name="Google Shape;252;p13">
              <a:extLst>
                <a:ext uri="{FF2B5EF4-FFF2-40B4-BE49-F238E27FC236}">
                  <a16:creationId xmlns:a16="http://schemas.microsoft.com/office/drawing/2014/main" id="{6C64C06C-0F97-4510-97A3-5D35E6E811C0}"/>
                </a:ext>
              </a:extLst>
            </p:cNvPr>
            <p:cNvSpPr/>
            <p:nvPr/>
          </p:nvSpPr>
          <p:spPr>
            <a:xfrm>
              <a:off x="1599725" y="3095380"/>
              <a:ext cx="364860" cy="206992"/>
            </a:xfrm>
            <a:custGeom>
              <a:avLst/>
              <a:gdLst/>
              <a:ahLst/>
              <a:cxnLst/>
              <a:rect l="l" t="t" r="r" b="b"/>
              <a:pathLst>
                <a:path w="14663" h="8330" extrusionOk="0">
                  <a:moveTo>
                    <a:pt x="6334" y="0"/>
                  </a:moveTo>
                  <a:cubicBezTo>
                    <a:pt x="4560" y="0"/>
                    <a:pt x="2945" y="380"/>
                    <a:pt x="1774" y="1045"/>
                  </a:cubicBezTo>
                  <a:cubicBezTo>
                    <a:pt x="634" y="1710"/>
                    <a:pt x="0" y="2629"/>
                    <a:pt x="0" y="3611"/>
                  </a:cubicBezTo>
                  <a:cubicBezTo>
                    <a:pt x="0" y="4782"/>
                    <a:pt x="887" y="5986"/>
                    <a:pt x="2470" y="6872"/>
                  </a:cubicBezTo>
                  <a:cubicBezTo>
                    <a:pt x="4085" y="7823"/>
                    <a:pt x="6207" y="8329"/>
                    <a:pt x="8329" y="8329"/>
                  </a:cubicBezTo>
                  <a:cubicBezTo>
                    <a:pt x="10071" y="8329"/>
                    <a:pt x="11718" y="7981"/>
                    <a:pt x="12889" y="7284"/>
                  </a:cubicBezTo>
                  <a:cubicBezTo>
                    <a:pt x="14030" y="6619"/>
                    <a:pt x="14663" y="5732"/>
                    <a:pt x="14663" y="4751"/>
                  </a:cubicBezTo>
                  <a:cubicBezTo>
                    <a:pt x="14663" y="3547"/>
                    <a:pt x="13745" y="2376"/>
                    <a:pt x="12161" y="1457"/>
                  </a:cubicBezTo>
                  <a:cubicBezTo>
                    <a:pt x="10578" y="539"/>
                    <a:pt x="8456" y="0"/>
                    <a:pt x="6334" y="0"/>
                  </a:cubicBezTo>
                  <a:close/>
                </a:path>
              </a:pathLst>
            </a:custGeom>
            <a:solidFill>
              <a:srgbClr val="D1DBE0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2" name="Google Shape;253;p13">
              <a:extLst>
                <a:ext uri="{FF2B5EF4-FFF2-40B4-BE49-F238E27FC236}">
                  <a16:creationId xmlns:a16="http://schemas.microsoft.com/office/drawing/2014/main" id="{6772DE8B-E070-40AD-BF83-0B6B47A39046}"/>
                </a:ext>
              </a:extLst>
            </p:cNvPr>
            <p:cNvSpPr/>
            <p:nvPr/>
          </p:nvSpPr>
          <p:spPr>
            <a:xfrm>
              <a:off x="1574660" y="3091240"/>
              <a:ext cx="414992" cy="215272"/>
            </a:xfrm>
            <a:custGeom>
              <a:avLst/>
              <a:gdLst/>
              <a:ahLst/>
              <a:cxnLst/>
              <a:rect l="l" t="t" r="r" b="b"/>
              <a:pathLst>
                <a:path w="16691" h="8647" extrusionOk="0">
                  <a:moveTo>
                    <a:pt x="7348" y="318"/>
                  </a:moveTo>
                  <a:cubicBezTo>
                    <a:pt x="9438" y="318"/>
                    <a:pt x="11528" y="824"/>
                    <a:pt x="13112" y="1743"/>
                  </a:cubicBezTo>
                  <a:cubicBezTo>
                    <a:pt x="14632" y="2630"/>
                    <a:pt x="15519" y="3770"/>
                    <a:pt x="15519" y="4910"/>
                  </a:cubicBezTo>
                  <a:cubicBezTo>
                    <a:pt x="15519" y="5828"/>
                    <a:pt x="14917" y="6683"/>
                    <a:pt x="13808" y="7317"/>
                  </a:cubicBezTo>
                  <a:cubicBezTo>
                    <a:pt x="12668" y="7982"/>
                    <a:pt x="11053" y="8362"/>
                    <a:pt x="9311" y="8362"/>
                  </a:cubicBezTo>
                  <a:cubicBezTo>
                    <a:pt x="7253" y="8362"/>
                    <a:pt x="5131" y="7823"/>
                    <a:pt x="3548" y="6905"/>
                  </a:cubicBezTo>
                  <a:cubicBezTo>
                    <a:pt x="2028" y="6050"/>
                    <a:pt x="1141" y="4878"/>
                    <a:pt x="1141" y="3770"/>
                  </a:cubicBezTo>
                  <a:cubicBezTo>
                    <a:pt x="1141" y="2820"/>
                    <a:pt x="1774" y="1964"/>
                    <a:pt x="2851" y="1331"/>
                  </a:cubicBezTo>
                  <a:cubicBezTo>
                    <a:pt x="3991" y="666"/>
                    <a:pt x="5606" y="318"/>
                    <a:pt x="7348" y="318"/>
                  </a:cubicBezTo>
                  <a:close/>
                  <a:moveTo>
                    <a:pt x="7348" y="1"/>
                  </a:moveTo>
                  <a:cubicBezTo>
                    <a:pt x="5606" y="1"/>
                    <a:pt x="3959" y="381"/>
                    <a:pt x="2724" y="1078"/>
                  </a:cubicBezTo>
                  <a:cubicBezTo>
                    <a:pt x="1" y="2661"/>
                    <a:pt x="317" y="5385"/>
                    <a:pt x="3421" y="7158"/>
                  </a:cubicBezTo>
                  <a:cubicBezTo>
                    <a:pt x="5099" y="8140"/>
                    <a:pt x="7253" y="8647"/>
                    <a:pt x="9343" y="8647"/>
                  </a:cubicBezTo>
                  <a:cubicBezTo>
                    <a:pt x="11053" y="8647"/>
                    <a:pt x="12732" y="8298"/>
                    <a:pt x="13967" y="7570"/>
                  </a:cubicBezTo>
                  <a:cubicBezTo>
                    <a:pt x="16690" y="6018"/>
                    <a:pt x="16374" y="3295"/>
                    <a:pt x="13270" y="1489"/>
                  </a:cubicBezTo>
                  <a:cubicBezTo>
                    <a:pt x="11560" y="508"/>
                    <a:pt x="9406" y="1"/>
                    <a:pt x="7348" y="1"/>
                  </a:cubicBez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3" name="Google Shape;254;p13">
              <a:extLst>
                <a:ext uri="{FF2B5EF4-FFF2-40B4-BE49-F238E27FC236}">
                  <a16:creationId xmlns:a16="http://schemas.microsoft.com/office/drawing/2014/main" id="{EAC829F5-7DDF-43B3-81A8-CBB876C581D0}"/>
                </a:ext>
              </a:extLst>
            </p:cNvPr>
            <p:cNvSpPr/>
            <p:nvPr/>
          </p:nvSpPr>
          <p:spPr>
            <a:xfrm>
              <a:off x="1666570" y="3126428"/>
              <a:ext cx="236742" cy="144895"/>
            </a:xfrm>
            <a:custGeom>
              <a:avLst/>
              <a:gdLst/>
              <a:ahLst/>
              <a:cxnLst/>
              <a:rect l="l" t="t" r="r" b="b"/>
              <a:pathLst>
                <a:path w="9407" h="5765" extrusionOk="0">
                  <a:moveTo>
                    <a:pt x="2122" y="1869"/>
                  </a:moveTo>
                  <a:lnTo>
                    <a:pt x="3294" y="2566"/>
                  </a:lnTo>
                  <a:cubicBezTo>
                    <a:pt x="2980" y="2671"/>
                    <a:pt x="2715" y="2718"/>
                    <a:pt x="2497" y="2718"/>
                  </a:cubicBezTo>
                  <a:cubicBezTo>
                    <a:pt x="2319" y="2718"/>
                    <a:pt x="2173" y="2686"/>
                    <a:pt x="2059" y="2629"/>
                  </a:cubicBezTo>
                  <a:cubicBezTo>
                    <a:pt x="1901" y="2534"/>
                    <a:pt x="1806" y="2408"/>
                    <a:pt x="1806" y="2281"/>
                  </a:cubicBezTo>
                  <a:cubicBezTo>
                    <a:pt x="1837" y="2154"/>
                    <a:pt x="1932" y="2028"/>
                    <a:pt x="2122" y="1869"/>
                  </a:cubicBezTo>
                  <a:close/>
                  <a:moveTo>
                    <a:pt x="6869" y="2876"/>
                  </a:moveTo>
                  <a:cubicBezTo>
                    <a:pt x="7056" y="2876"/>
                    <a:pt x="7207" y="2909"/>
                    <a:pt x="7316" y="2978"/>
                  </a:cubicBezTo>
                  <a:cubicBezTo>
                    <a:pt x="7475" y="3073"/>
                    <a:pt x="7538" y="3168"/>
                    <a:pt x="7538" y="3326"/>
                  </a:cubicBezTo>
                  <a:cubicBezTo>
                    <a:pt x="7538" y="3484"/>
                    <a:pt x="7443" y="3611"/>
                    <a:pt x="7285" y="3769"/>
                  </a:cubicBezTo>
                  <a:lnTo>
                    <a:pt x="5954" y="3041"/>
                  </a:lnTo>
                  <a:cubicBezTo>
                    <a:pt x="6314" y="2933"/>
                    <a:pt x="6623" y="2876"/>
                    <a:pt x="6869" y="2876"/>
                  </a:cubicBezTo>
                  <a:close/>
                  <a:moveTo>
                    <a:pt x="4688" y="1"/>
                  </a:moveTo>
                  <a:cubicBezTo>
                    <a:pt x="3643" y="32"/>
                    <a:pt x="2724" y="254"/>
                    <a:pt x="1837" y="634"/>
                  </a:cubicBezTo>
                  <a:lnTo>
                    <a:pt x="919" y="127"/>
                  </a:lnTo>
                  <a:lnTo>
                    <a:pt x="1" y="634"/>
                  </a:lnTo>
                  <a:lnTo>
                    <a:pt x="887" y="1173"/>
                  </a:lnTo>
                  <a:cubicBezTo>
                    <a:pt x="317" y="1584"/>
                    <a:pt x="32" y="1996"/>
                    <a:pt x="32" y="2439"/>
                  </a:cubicBezTo>
                  <a:cubicBezTo>
                    <a:pt x="1" y="2851"/>
                    <a:pt x="254" y="3199"/>
                    <a:pt x="761" y="3516"/>
                  </a:cubicBezTo>
                  <a:cubicBezTo>
                    <a:pt x="1014" y="3643"/>
                    <a:pt x="1299" y="3769"/>
                    <a:pt x="1584" y="3833"/>
                  </a:cubicBezTo>
                  <a:cubicBezTo>
                    <a:pt x="1869" y="3896"/>
                    <a:pt x="2122" y="3928"/>
                    <a:pt x="2376" y="3928"/>
                  </a:cubicBezTo>
                  <a:cubicBezTo>
                    <a:pt x="2629" y="3928"/>
                    <a:pt x="2914" y="3896"/>
                    <a:pt x="3231" y="3864"/>
                  </a:cubicBezTo>
                  <a:cubicBezTo>
                    <a:pt x="3548" y="3801"/>
                    <a:pt x="3801" y="3738"/>
                    <a:pt x="4023" y="3674"/>
                  </a:cubicBezTo>
                  <a:cubicBezTo>
                    <a:pt x="4244" y="3611"/>
                    <a:pt x="4498" y="3516"/>
                    <a:pt x="4814" y="3421"/>
                  </a:cubicBezTo>
                  <a:lnTo>
                    <a:pt x="6334" y="4308"/>
                  </a:lnTo>
                  <a:cubicBezTo>
                    <a:pt x="5697" y="4569"/>
                    <a:pt x="4979" y="4723"/>
                    <a:pt x="4182" y="4723"/>
                  </a:cubicBezTo>
                  <a:cubicBezTo>
                    <a:pt x="4109" y="4723"/>
                    <a:pt x="4034" y="4722"/>
                    <a:pt x="3959" y="4719"/>
                  </a:cubicBezTo>
                  <a:lnTo>
                    <a:pt x="3959" y="4719"/>
                  </a:lnTo>
                  <a:lnTo>
                    <a:pt x="4244" y="5764"/>
                  </a:lnTo>
                  <a:cubicBezTo>
                    <a:pt x="5448" y="5764"/>
                    <a:pt x="6524" y="5511"/>
                    <a:pt x="7570" y="5036"/>
                  </a:cubicBezTo>
                  <a:lnTo>
                    <a:pt x="8456" y="5543"/>
                  </a:lnTo>
                  <a:lnTo>
                    <a:pt x="9375" y="4973"/>
                  </a:lnTo>
                  <a:lnTo>
                    <a:pt x="8488" y="4466"/>
                  </a:lnTo>
                  <a:cubicBezTo>
                    <a:pt x="9090" y="4054"/>
                    <a:pt x="9406" y="3611"/>
                    <a:pt x="9406" y="3199"/>
                  </a:cubicBezTo>
                  <a:cubicBezTo>
                    <a:pt x="9375" y="2756"/>
                    <a:pt x="9121" y="2376"/>
                    <a:pt x="8551" y="2059"/>
                  </a:cubicBezTo>
                  <a:cubicBezTo>
                    <a:pt x="8298" y="1933"/>
                    <a:pt x="8013" y="1806"/>
                    <a:pt x="7728" y="1743"/>
                  </a:cubicBezTo>
                  <a:cubicBezTo>
                    <a:pt x="7443" y="1679"/>
                    <a:pt x="7158" y="1648"/>
                    <a:pt x="6905" y="1648"/>
                  </a:cubicBezTo>
                  <a:cubicBezTo>
                    <a:pt x="6651" y="1648"/>
                    <a:pt x="6366" y="1679"/>
                    <a:pt x="6049" y="1743"/>
                  </a:cubicBezTo>
                  <a:cubicBezTo>
                    <a:pt x="5733" y="1774"/>
                    <a:pt x="5479" y="1838"/>
                    <a:pt x="5258" y="1901"/>
                  </a:cubicBezTo>
                  <a:cubicBezTo>
                    <a:pt x="5036" y="1964"/>
                    <a:pt x="4751" y="2059"/>
                    <a:pt x="4466" y="2154"/>
                  </a:cubicBezTo>
                  <a:lnTo>
                    <a:pt x="3104" y="1363"/>
                  </a:lnTo>
                  <a:cubicBezTo>
                    <a:pt x="3674" y="1173"/>
                    <a:pt x="4276" y="1046"/>
                    <a:pt x="4941" y="1046"/>
                  </a:cubicBezTo>
                  <a:lnTo>
                    <a:pt x="4688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4" name="Google Shape;255;p13">
              <a:extLst>
                <a:ext uri="{FF2B5EF4-FFF2-40B4-BE49-F238E27FC236}">
                  <a16:creationId xmlns:a16="http://schemas.microsoft.com/office/drawing/2014/main" id="{46CD6B20-688E-45A9-B384-4EB07851F5A6}"/>
                </a:ext>
              </a:extLst>
            </p:cNvPr>
            <p:cNvSpPr/>
            <p:nvPr/>
          </p:nvSpPr>
          <p:spPr>
            <a:xfrm>
              <a:off x="1580230" y="3325141"/>
              <a:ext cx="169896" cy="97287"/>
            </a:xfrm>
            <a:custGeom>
              <a:avLst/>
              <a:gdLst/>
              <a:ahLst/>
              <a:cxnLst/>
              <a:rect l="l" t="t" r="r" b="b"/>
              <a:pathLst>
                <a:path w="6778" h="3897" extrusionOk="0">
                  <a:moveTo>
                    <a:pt x="6144" y="1"/>
                  </a:moveTo>
                  <a:lnTo>
                    <a:pt x="0" y="3548"/>
                  </a:lnTo>
                  <a:lnTo>
                    <a:pt x="634" y="3896"/>
                  </a:lnTo>
                  <a:lnTo>
                    <a:pt x="6778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5" name="Google Shape;256;p13">
              <a:extLst>
                <a:ext uri="{FF2B5EF4-FFF2-40B4-BE49-F238E27FC236}">
                  <a16:creationId xmlns:a16="http://schemas.microsoft.com/office/drawing/2014/main" id="{D4D28C40-3697-4499-9396-D4212D92F902}"/>
                </a:ext>
              </a:extLst>
            </p:cNvPr>
            <p:cNvSpPr/>
            <p:nvPr/>
          </p:nvSpPr>
          <p:spPr>
            <a:xfrm>
              <a:off x="2000792" y="3082960"/>
              <a:ext cx="169897" cy="97286"/>
            </a:xfrm>
            <a:custGeom>
              <a:avLst/>
              <a:gdLst/>
              <a:ahLst/>
              <a:cxnLst/>
              <a:rect l="l" t="t" r="r" b="b"/>
              <a:pathLst>
                <a:path w="6810" h="3896" extrusionOk="0">
                  <a:moveTo>
                    <a:pt x="6144" y="1"/>
                  </a:moveTo>
                  <a:lnTo>
                    <a:pt x="1" y="3548"/>
                  </a:lnTo>
                  <a:lnTo>
                    <a:pt x="666" y="3896"/>
                  </a:lnTo>
                  <a:lnTo>
                    <a:pt x="6810" y="349"/>
                  </a:lnTo>
                  <a:lnTo>
                    <a:pt x="6144" y="1"/>
                  </a:lnTo>
                  <a:close/>
                </a:path>
              </a:pathLst>
            </a:custGeom>
            <a:solidFill>
              <a:srgbClr val="A1AAA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6" name="Google Shape;257;p13">
              <a:extLst>
                <a:ext uri="{FF2B5EF4-FFF2-40B4-BE49-F238E27FC236}">
                  <a16:creationId xmlns:a16="http://schemas.microsoft.com/office/drawing/2014/main" id="{9994DCA0-F599-42E6-A56F-97B031261B7C}"/>
                </a:ext>
              </a:extLst>
            </p:cNvPr>
            <p:cNvSpPr/>
            <p:nvPr/>
          </p:nvSpPr>
          <p:spPr>
            <a:xfrm>
              <a:off x="1635934" y="3043631"/>
              <a:ext cx="414992" cy="240111"/>
            </a:xfrm>
            <a:custGeom>
              <a:avLst/>
              <a:gdLst/>
              <a:ahLst/>
              <a:cxnLst/>
              <a:rect l="l" t="t" r="r" b="b"/>
              <a:pathLst>
                <a:path w="16564" h="9565" extrusionOk="0">
                  <a:moveTo>
                    <a:pt x="4497" y="1"/>
                  </a:moveTo>
                  <a:lnTo>
                    <a:pt x="0" y="2566"/>
                  </a:lnTo>
                  <a:lnTo>
                    <a:pt x="12098" y="9565"/>
                  </a:lnTo>
                  <a:lnTo>
                    <a:pt x="16563" y="6968"/>
                  </a:lnTo>
                  <a:lnTo>
                    <a:pt x="4497" y="1"/>
                  </a:lnTo>
                  <a:close/>
                </a:path>
              </a:pathLst>
            </a:custGeom>
            <a:solidFill>
              <a:srgbClr val="F2F9FF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7" name="Google Shape;258;p13">
              <a:extLst>
                <a:ext uri="{FF2B5EF4-FFF2-40B4-BE49-F238E27FC236}">
                  <a16:creationId xmlns:a16="http://schemas.microsoft.com/office/drawing/2014/main" id="{92435609-EE37-448F-9A02-119A3C422337}"/>
                </a:ext>
              </a:extLst>
            </p:cNvPr>
            <p:cNvSpPr/>
            <p:nvPr/>
          </p:nvSpPr>
          <p:spPr>
            <a:xfrm>
              <a:off x="1647075" y="3097449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189" extrusionOk="0">
                  <a:moveTo>
                    <a:pt x="412" y="0"/>
                  </a:moveTo>
                  <a:lnTo>
                    <a:pt x="1" y="222"/>
                  </a:lnTo>
                  <a:lnTo>
                    <a:pt x="12098" y="7189"/>
                  </a:lnTo>
                  <a:lnTo>
                    <a:pt x="12478" y="6967"/>
                  </a:lnTo>
                  <a:lnTo>
                    <a:pt x="412" y="0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59;p13">
              <a:extLst>
                <a:ext uri="{FF2B5EF4-FFF2-40B4-BE49-F238E27FC236}">
                  <a16:creationId xmlns:a16="http://schemas.microsoft.com/office/drawing/2014/main" id="{9F16C960-3502-41A0-9A75-6149D5B05A2D}"/>
                </a:ext>
              </a:extLst>
            </p:cNvPr>
            <p:cNvSpPr/>
            <p:nvPr/>
          </p:nvSpPr>
          <p:spPr>
            <a:xfrm>
              <a:off x="1730630" y="3047771"/>
              <a:ext cx="311941" cy="180084"/>
            </a:xfrm>
            <a:custGeom>
              <a:avLst/>
              <a:gdLst/>
              <a:ahLst/>
              <a:cxnLst/>
              <a:rect l="l" t="t" r="r" b="b"/>
              <a:pathLst>
                <a:path w="12479" h="7190" extrusionOk="0">
                  <a:moveTo>
                    <a:pt x="381" y="1"/>
                  </a:moveTo>
                  <a:lnTo>
                    <a:pt x="1" y="222"/>
                  </a:lnTo>
                  <a:lnTo>
                    <a:pt x="12067" y="7189"/>
                  </a:lnTo>
                  <a:lnTo>
                    <a:pt x="12478" y="6968"/>
                  </a:lnTo>
                  <a:lnTo>
                    <a:pt x="381" y="1"/>
                  </a:lnTo>
                  <a:close/>
                </a:path>
              </a:pathLst>
            </a:custGeom>
            <a:solidFill>
              <a:srgbClr val="4073A3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60;p13">
              <a:extLst>
                <a:ext uri="{FF2B5EF4-FFF2-40B4-BE49-F238E27FC236}">
                  <a16:creationId xmlns:a16="http://schemas.microsoft.com/office/drawing/2014/main" id="{6978937A-99D6-4AF1-9EFE-DCAE3276FB07}"/>
                </a:ext>
              </a:extLst>
            </p:cNvPr>
            <p:cNvSpPr/>
            <p:nvPr/>
          </p:nvSpPr>
          <p:spPr>
            <a:xfrm>
              <a:off x="1939518" y="3217505"/>
              <a:ext cx="111407" cy="136615"/>
            </a:xfrm>
            <a:custGeom>
              <a:avLst/>
              <a:gdLst/>
              <a:ahLst/>
              <a:cxnLst/>
              <a:rect l="l" t="t" r="r" b="b"/>
              <a:pathLst>
                <a:path w="4467" h="5480" extrusionOk="0">
                  <a:moveTo>
                    <a:pt x="4466" y="1"/>
                  </a:moveTo>
                  <a:lnTo>
                    <a:pt x="4149" y="191"/>
                  </a:lnTo>
                  <a:lnTo>
                    <a:pt x="3738" y="412"/>
                  </a:lnTo>
                  <a:lnTo>
                    <a:pt x="1" y="2598"/>
                  </a:lnTo>
                  <a:lnTo>
                    <a:pt x="1" y="5479"/>
                  </a:lnTo>
                  <a:lnTo>
                    <a:pt x="3738" y="3294"/>
                  </a:lnTo>
                  <a:lnTo>
                    <a:pt x="4149" y="3073"/>
                  </a:lnTo>
                  <a:lnTo>
                    <a:pt x="4466" y="2883"/>
                  </a:lnTo>
                  <a:lnTo>
                    <a:pt x="4466" y="1"/>
                  </a:lnTo>
                  <a:close/>
                </a:path>
              </a:pathLst>
            </a:custGeom>
            <a:solidFill>
              <a:srgbClr val="BCC7CE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61;p13">
              <a:extLst>
                <a:ext uri="{FF2B5EF4-FFF2-40B4-BE49-F238E27FC236}">
                  <a16:creationId xmlns:a16="http://schemas.microsoft.com/office/drawing/2014/main" id="{762E95E4-3A21-48E0-9896-7D4F5EE7F10B}"/>
                </a:ext>
              </a:extLst>
            </p:cNvPr>
            <p:cNvSpPr/>
            <p:nvPr/>
          </p:nvSpPr>
          <p:spPr>
            <a:xfrm>
              <a:off x="2034215" y="3223715"/>
              <a:ext cx="8356" cy="76586"/>
            </a:xfrm>
            <a:custGeom>
              <a:avLst/>
              <a:gdLst/>
              <a:ahLst/>
              <a:cxnLst/>
              <a:rect l="l" t="t" r="r" b="b"/>
              <a:pathLst>
                <a:path w="413" h="3105" extrusionOk="0">
                  <a:moveTo>
                    <a:pt x="412" y="1"/>
                  </a:moveTo>
                  <a:lnTo>
                    <a:pt x="1" y="222"/>
                  </a:lnTo>
                  <a:lnTo>
                    <a:pt x="1" y="3104"/>
                  </a:lnTo>
                  <a:lnTo>
                    <a:pt x="412" y="2883"/>
                  </a:lnTo>
                  <a:lnTo>
                    <a:pt x="412" y="1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62;p13">
              <a:extLst>
                <a:ext uri="{FF2B5EF4-FFF2-40B4-BE49-F238E27FC236}">
                  <a16:creationId xmlns:a16="http://schemas.microsoft.com/office/drawing/2014/main" id="{3B03C9D8-6DCD-49DE-A25B-353C90C06A7C}"/>
                </a:ext>
              </a:extLst>
            </p:cNvPr>
            <p:cNvSpPr/>
            <p:nvPr/>
          </p:nvSpPr>
          <p:spPr>
            <a:xfrm>
              <a:off x="1947875" y="3271323"/>
              <a:ext cx="11141" cy="78657"/>
            </a:xfrm>
            <a:custGeom>
              <a:avLst/>
              <a:gdLst/>
              <a:ahLst/>
              <a:cxnLst/>
              <a:rect l="l" t="t" r="r" b="b"/>
              <a:pathLst>
                <a:path w="381" h="3104" extrusionOk="0">
                  <a:moveTo>
                    <a:pt x="380" y="0"/>
                  </a:moveTo>
                  <a:lnTo>
                    <a:pt x="0" y="222"/>
                  </a:lnTo>
                  <a:lnTo>
                    <a:pt x="0" y="3104"/>
                  </a:lnTo>
                  <a:lnTo>
                    <a:pt x="380" y="2882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336B99"/>
            </a:solidFill>
            <a:ln>
              <a:noFill/>
            </a:ln>
          </p:spPr>
          <p:txBody>
            <a:bodyPr spcFirstLastPara="1" lIns="91425" tIns="91425" rIns="91425" bIns="91425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5" name="Imagen 4">
            <a:extLst>
              <a:ext uri="{FF2B5EF4-FFF2-40B4-BE49-F238E27FC236}">
                <a16:creationId xmlns:a16="http://schemas.microsoft.com/office/drawing/2014/main" id="{A9898C77-FD23-4064-9036-612B37285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314" t="15758" r="9601" b="2876"/>
          <a:stretch/>
        </p:blipFill>
        <p:spPr>
          <a:xfrm>
            <a:off x="693737" y="1936539"/>
            <a:ext cx="8953500" cy="348498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1_PAG">
  <a:themeElements>
    <a:clrScheme name="DIGSA CGF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72781"/>
      </a:accent1>
      <a:accent2>
        <a:srgbClr val="A30D0D"/>
      </a:accent2>
      <a:accent3>
        <a:srgbClr val="053B7D"/>
      </a:accent3>
      <a:accent4>
        <a:srgbClr val="A9C8E1"/>
      </a:accent4>
      <a:accent5>
        <a:srgbClr val="5B9BD5"/>
      </a:accent5>
      <a:accent6>
        <a:srgbClr val="355222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46</Words>
  <Application>Microsoft Office PowerPoint</Application>
  <PresentationFormat>Panorámica</PresentationFormat>
  <Paragraphs>9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Trebuchet MS</vt:lpstr>
      <vt:lpstr>1_PAG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PD. Yessica Tatiana Rincon Montoya</dc:creator>
  <cp:lastModifiedBy>TASD. Leidy Johana  Echeverry Villa</cp:lastModifiedBy>
  <cp:revision>2</cp:revision>
  <dcterms:created xsi:type="dcterms:W3CDTF">2023-02-17T19:41:28Z</dcterms:created>
  <dcterms:modified xsi:type="dcterms:W3CDTF">2023-03-01T21:46:18Z</dcterms:modified>
</cp:coreProperties>
</file>