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70" r:id="rId2"/>
  </p:sldIdLst>
  <p:sldSz cx="12192000" cy="6858000"/>
  <p:notesSz cx="6858000" cy="9144000"/>
  <p:defaultTextStyle>
    <a:defPPr>
      <a:defRPr lang="es-C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372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 dirty="0"/>
              <a:t>Haga clic para modificar el estilo de título</a:t>
            </a:r>
            <a:endParaRPr lang="es-CO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407AC8A7-C75A-484D-BB2D-F254D81C71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AE51B9-AF68-4B4E-9944-C4025BFBAD0D}" type="datetimeFigureOut">
              <a:rPr lang="es-CO"/>
              <a:pPr>
                <a:defRPr/>
              </a:pPr>
              <a:t>4/04/2023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9BD43CC2-445C-447F-8C30-86C0323B73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FAF6683D-3F77-4F49-B8DD-5568123518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ED61E33-2F62-4C01-83AF-A0D796A79B66}" type="slidenum">
              <a:rPr lang="es-CO" altLang="es-CO"/>
              <a:pPr>
                <a:defRPr/>
              </a:pPr>
              <a:t>‹Nº›</a:t>
            </a:fld>
            <a:endParaRPr lang="es-CO" altLang="es-CO"/>
          </a:p>
        </p:txBody>
      </p:sp>
    </p:spTree>
    <p:extLst>
      <p:ext uri="{BB962C8B-B14F-4D97-AF65-F5344CB8AC3E}">
        <p14:creationId xmlns:p14="http://schemas.microsoft.com/office/powerpoint/2010/main" val="40250753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108ACF72-546C-492B-BA26-8557705A4D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B027B3A-A9C6-417C-B41C-BEE11D6ECC9C}" type="datetimeFigureOut">
              <a:rPr lang="es-CO"/>
              <a:pPr>
                <a:defRPr/>
              </a:pPr>
              <a:t>4/04/2023</a:t>
            </a:fld>
            <a:endParaRPr lang="es-CO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3E2AB6CD-07C8-4D89-B611-7E22980317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CO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76A42BD9-F07B-4F13-AC71-F7E7E8CB11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algn="r">
              <a:defRPr/>
            </a:lvl1pPr>
          </a:lstStyle>
          <a:p>
            <a:pPr>
              <a:defRPr/>
            </a:pPr>
            <a:fld id="{4F5A40F8-381A-48E3-BF91-F9C9A2D269E8}" type="slidenum">
              <a:rPr lang="es-CO" altLang="es-CO"/>
              <a:pPr>
                <a:defRPr/>
              </a:pPr>
              <a:t>‹Nº›</a:t>
            </a:fld>
            <a:endParaRPr lang="es-CO" altLang="es-CO"/>
          </a:p>
        </p:txBody>
      </p:sp>
    </p:spTree>
    <p:extLst>
      <p:ext uri="{BB962C8B-B14F-4D97-AF65-F5344CB8AC3E}">
        <p14:creationId xmlns:p14="http://schemas.microsoft.com/office/powerpoint/2010/main" val="11749339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Imagen 9" descr="Interfaz de usuario gráfica, Aplicación&#10;&#10;Descripción generada automáticamente con confianza media">
            <a:extLst>
              <a:ext uri="{FF2B5EF4-FFF2-40B4-BE49-F238E27FC236}">
                <a16:creationId xmlns:a16="http://schemas.microsoft.com/office/drawing/2014/main" id="{A08A9A55-73AD-43F3-B126-8A05B5F5F14B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171" name="Marcador de título 1">
            <a:extLst>
              <a:ext uri="{FF2B5EF4-FFF2-40B4-BE49-F238E27FC236}">
                <a16:creationId xmlns:a16="http://schemas.microsoft.com/office/drawing/2014/main" id="{0BE44B33-3F37-4A75-9BF3-D7309964C68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s-ES" altLang="es-CO"/>
              <a:t>Modificar el estilo de título del patrón</a:t>
            </a:r>
            <a:endParaRPr lang="es-CO" altLang="es-CO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8687135C-599B-4F7E-84F0-75F085FF7BA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F158EFD1-628F-4958-8A57-AE93A6C6198C}" type="datetimeFigureOut">
              <a:rPr lang="es-CO"/>
              <a:pPr>
                <a:defRPr/>
              </a:pPr>
              <a:t>4/04/2023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C93A3330-B457-4695-8E45-FD8F66C01E3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just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55A89295-3584-443E-8B8F-EF6E0334229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just" eaLnBrk="1" hangingPunct="1">
              <a:defRPr sz="120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868D9AD1-6619-4AA5-910B-8CE91F709DE8}" type="slidenum">
              <a:rPr lang="es-CO" altLang="es-CO"/>
              <a:pPr>
                <a:defRPr/>
              </a:pPr>
              <a:t>‹Nº›</a:t>
            </a:fld>
            <a:endParaRPr lang="es-CO" altLang="es-CO"/>
          </a:p>
        </p:txBody>
      </p:sp>
    </p:spTree>
    <p:extLst>
      <p:ext uri="{BB962C8B-B14F-4D97-AF65-F5344CB8AC3E}">
        <p14:creationId xmlns:p14="http://schemas.microsoft.com/office/powerpoint/2010/main" val="33349685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</p:sldLayoutIdLst>
  <p:txStyles>
    <p:titleStyle>
      <a:lvl1pPr algn="ct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b="1" kern="1200">
          <a:solidFill>
            <a:srgbClr val="3D2768"/>
          </a:solidFill>
          <a:latin typeface="+mn-lt"/>
          <a:ea typeface="+mj-ea"/>
          <a:cs typeface="+mj-cs"/>
        </a:defRPr>
      </a:lvl1pPr>
      <a:lvl2pPr algn="ct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b="1">
          <a:solidFill>
            <a:srgbClr val="3D2768"/>
          </a:solidFill>
          <a:latin typeface="Calibri" panose="020F0502020204030204" pitchFamily="34" charset="0"/>
        </a:defRPr>
      </a:lvl2pPr>
      <a:lvl3pPr algn="ct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b="1">
          <a:solidFill>
            <a:srgbClr val="3D2768"/>
          </a:solidFill>
          <a:latin typeface="Calibri" panose="020F0502020204030204" pitchFamily="34" charset="0"/>
        </a:defRPr>
      </a:lvl3pPr>
      <a:lvl4pPr algn="ct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b="1">
          <a:solidFill>
            <a:srgbClr val="3D2768"/>
          </a:solidFill>
          <a:latin typeface="Calibri" panose="020F0502020204030204" pitchFamily="34" charset="0"/>
        </a:defRPr>
      </a:lvl4pPr>
      <a:lvl5pPr algn="ct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b="1">
          <a:solidFill>
            <a:srgbClr val="3D2768"/>
          </a:solidFill>
          <a:latin typeface="Calibri" panose="020F0502020204030204" pitchFamily="34" charset="0"/>
        </a:defRPr>
      </a:lvl5pPr>
      <a:lvl6pPr marL="457200" algn="ctr" rtl="0" fontAlgn="base">
        <a:lnSpc>
          <a:spcPct val="90000"/>
        </a:lnSpc>
        <a:spcBef>
          <a:spcPct val="0"/>
        </a:spcBef>
        <a:spcAft>
          <a:spcPct val="0"/>
        </a:spcAft>
        <a:defRPr sz="4400" b="1">
          <a:solidFill>
            <a:srgbClr val="3D2768"/>
          </a:solidFill>
          <a:latin typeface="Calibri" panose="020F0502020204030204" pitchFamily="34" charset="0"/>
        </a:defRPr>
      </a:lvl6pPr>
      <a:lvl7pPr marL="914400" algn="ctr" rtl="0" fontAlgn="base">
        <a:lnSpc>
          <a:spcPct val="90000"/>
        </a:lnSpc>
        <a:spcBef>
          <a:spcPct val="0"/>
        </a:spcBef>
        <a:spcAft>
          <a:spcPct val="0"/>
        </a:spcAft>
        <a:defRPr sz="4400" b="1">
          <a:solidFill>
            <a:srgbClr val="3D2768"/>
          </a:solidFill>
          <a:latin typeface="Calibri" panose="020F0502020204030204" pitchFamily="34" charset="0"/>
        </a:defRPr>
      </a:lvl7pPr>
      <a:lvl8pPr marL="1371600" algn="ctr" rtl="0" fontAlgn="base">
        <a:lnSpc>
          <a:spcPct val="90000"/>
        </a:lnSpc>
        <a:spcBef>
          <a:spcPct val="0"/>
        </a:spcBef>
        <a:spcAft>
          <a:spcPct val="0"/>
        </a:spcAft>
        <a:defRPr sz="4400" b="1">
          <a:solidFill>
            <a:srgbClr val="3D2768"/>
          </a:solidFill>
          <a:latin typeface="Calibri" panose="020F0502020204030204" pitchFamily="34" charset="0"/>
        </a:defRPr>
      </a:lvl8pPr>
      <a:lvl9pPr marL="1828800" algn="ctr" rtl="0" fontAlgn="base">
        <a:lnSpc>
          <a:spcPct val="90000"/>
        </a:lnSpc>
        <a:spcBef>
          <a:spcPct val="0"/>
        </a:spcBef>
        <a:spcAft>
          <a:spcPct val="0"/>
        </a:spcAft>
        <a:defRPr sz="4400" b="1">
          <a:solidFill>
            <a:srgbClr val="3D2768"/>
          </a:solidFill>
          <a:latin typeface="Calibri" panose="020F0502020204030204" pitchFamily="34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Marcador de título 1">
            <a:extLst>
              <a:ext uri="{FF2B5EF4-FFF2-40B4-BE49-F238E27FC236}">
                <a16:creationId xmlns:a16="http://schemas.microsoft.com/office/drawing/2014/main" id="{7A5BD686-CAFE-4803-B79F-DD1C89C8B30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27075" y="502982"/>
            <a:ext cx="10823575" cy="828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defTabSz="6858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6858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6858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6858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6858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ctr" defTabSz="685800" rtl="0" eaLnBrk="1" fontAlgn="base" latinLnBrk="0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altLang="es-CO" sz="2400" b="1" i="0" u="none" strike="noStrike" kern="1200" cap="none" spc="0" normalizeH="0" baseline="0" noProof="0" dirty="0">
                <a:ln>
                  <a:noFill/>
                </a:ln>
                <a:solidFill>
                  <a:srgbClr val="51307F"/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+mn-cs"/>
              </a:rPr>
              <a:t>EJECUCIÓN PRESUPUESTAL POR CONCEPTO DE GASTO </a:t>
            </a:r>
            <a:r>
              <a:rPr kumimoji="0" lang="es-MX" altLang="es-CO" sz="3000" b="1" i="0" u="none" strike="noStrike" kern="1200" cap="none" spc="0" normalizeH="0" baseline="0" noProof="0" dirty="0">
                <a:ln>
                  <a:noFill/>
                </a:ln>
                <a:solidFill>
                  <a:srgbClr val="51307F"/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+mn-cs"/>
              </a:rPr>
              <a:t/>
            </a:r>
            <a:br>
              <a:rPr kumimoji="0" lang="es-MX" altLang="es-CO" sz="3000" b="1" i="0" u="none" strike="noStrike" kern="1200" cap="none" spc="0" normalizeH="0" baseline="0" noProof="0" dirty="0">
                <a:ln>
                  <a:noFill/>
                </a:ln>
                <a:solidFill>
                  <a:srgbClr val="51307F"/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+mn-cs"/>
              </a:rPr>
            </a:br>
            <a:r>
              <a:rPr kumimoji="0" lang="es-MX" altLang="es-CO" sz="1800" b="1" i="0" u="none" strike="noStrike" kern="1200" cap="none" spc="0" normalizeH="0" baseline="0" noProof="0" dirty="0">
                <a:ln>
                  <a:noFill/>
                </a:ln>
                <a:solidFill>
                  <a:srgbClr val="51307F"/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+mn-cs"/>
              </a:rPr>
              <a:t>CIERRE MARZO 2023</a:t>
            </a:r>
          </a:p>
        </p:txBody>
      </p:sp>
      <p:sp>
        <p:nvSpPr>
          <p:cNvPr id="25603" name="CuadroTexto 9">
            <a:extLst>
              <a:ext uri="{FF2B5EF4-FFF2-40B4-BE49-F238E27FC236}">
                <a16:creationId xmlns:a16="http://schemas.microsoft.com/office/drawing/2014/main" id="{87D2FEA7-CC6D-49A1-A957-B8C06219FFE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9113" y="1543050"/>
            <a:ext cx="1311275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altLang="es-CO" sz="7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Cifras en  millones de pesos</a:t>
            </a:r>
            <a:endParaRPr kumimoji="0" lang="es-CO" altLang="es-CO" sz="700" b="0" i="1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5604" name="CuadroTexto 10">
            <a:extLst>
              <a:ext uri="{FF2B5EF4-FFF2-40B4-BE49-F238E27FC236}">
                <a16:creationId xmlns:a16="http://schemas.microsoft.com/office/drawing/2014/main" id="{E0609DBC-0BE1-4E78-A4B8-ED2BB36D74A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1013" y="5403850"/>
            <a:ext cx="543083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altLang="es-CO" sz="7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Fuente: SIIF Nación – Reporte Ejecución Presupuestal Vigencia Actual – marzo 2023. GRUPO GESTION FINANCIERA-DIGSA</a:t>
            </a:r>
          </a:p>
        </p:txBody>
      </p:sp>
      <p:sp>
        <p:nvSpPr>
          <p:cNvPr id="12" name="Rectángulo: biselado 11">
            <a:extLst>
              <a:ext uri="{FF2B5EF4-FFF2-40B4-BE49-F238E27FC236}">
                <a16:creationId xmlns:a16="http://schemas.microsoft.com/office/drawing/2014/main" id="{CC9362FC-FA38-4411-9862-F1831E079F36}"/>
              </a:ext>
            </a:extLst>
          </p:cNvPr>
          <p:cNvSpPr/>
          <p:nvPr/>
        </p:nvSpPr>
        <p:spPr>
          <a:xfrm>
            <a:off x="9739523" y="1737086"/>
            <a:ext cx="2210243" cy="1860312"/>
          </a:xfrm>
          <a:prstGeom prst="bevel">
            <a:avLst/>
          </a:prstGeom>
          <a:solidFill>
            <a:sysClr val="window" lastClr="FFFFFF"/>
          </a:solidFill>
          <a:ln w="12700" cap="flat" cmpd="sng" algn="ctr">
            <a:solidFill>
              <a:srgbClr val="000000"/>
            </a:solidFill>
            <a:prstDash val="solid"/>
            <a:miter lim="800000"/>
          </a:ln>
          <a:effectLst/>
          <a:scene3d>
            <a:camera prst="orthographicFront"/>
            <a:lightRig rig="threePt" dir="t"/>
          </a:scene3d>
          <a:sp3d prstMaterial="softEdge"/>
        </p:spPr>
        <p:txBody>
          <a:bodyPr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12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APR. ASIGNADA         </a:t>
            </a:r>
            <a:r>
              <a:rPr kumimoji="0" lang="es-CO" sz="1200" b="0" i="0" u="none" strike="noStrike" kern="0" cap="none" spc="0" normalizeH="0" baseline="0" noProof="0" dirty="0">
                <a:ln>
                  <a:noFill/>
                </a:ln>
                <a:solidFill>
                  <a:srgbClr val="51307F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$1.519.362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2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A</a:t>
            </a:r>
            <a:r>
              <a:rPr kumimoji="0" lang="es-CO" sz="12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PR. BLOQUEADA     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1200" b="0" i="0" u="none" strike="noStrike" kern="0" cap="none" spc="0" normalizeH="0" baseline="0" noProof="0" dirty="0">
                <a:ln>
                  <a:noFill/>
                </a:ln>
                <a:solidFill>
                  <a:srgbClr val="51307F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$ 190.111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2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A</a:t>
            </a:r>
            <a:r>
              <a:rPr kumimoji="0" lang="es-CO" sz="12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PR. DISPONIBLE      </a:t>
            </a:r>
            <a:r>
              <a:rPr kumimoji="0" lang="es-CO" sz="1200" b="0" i="0" u="none" strike="noStrike" kern="0" cap="none" spc="0" normalizeH="0" baseline="0" noProof="0" dirty="0">
                <a:ln>
                  <a:noFill/>
                </a:ln>
                <a:solidFill>
                  <a:srgbClr val="51307F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$1.329.251</a:t>
            </a:r>
            <a:endParaRPr kumimoji="0" lang="en-US" sz="1200" b="0" i="0" u="none" strike="noStrike" kern="0" cap="none" spc="0" normalizeH="0" baseline="0" noProof="0" dirty="0">
              <a:ln>
                <a:noFill/>
              </a:ln>
              <a:solidFill>
                <a:srgbClr val="51307F"/>
              </a:solidFill>
              <a:effectLst/>
              <a:uLnTx/>
              <a:uFillTx/>
              <a:latin typeface="Arial Black" panose="020B0A04020102020204" pitchFamily="34" charset="0"/>
              <a:ea typeface="+mn-ea"/>
              <a:cs typeface="+mn-cs"/>
            </a:endParaRPr>
          </a:p>
        </p:txBody>
      </p:sp>
      <p:grpSp>
        <p:nvGrpSpPr>
          <p:cNvPr id="25608" name="Google Shape;54;p13">
            <a:extLst>
              <a:ext uri="{FF2B5EF4-FFF2-40B4-BE49-F238E27FC236}">
                <a16:creationId xmlns:a16="http://schemas.microsoft.com/office/drawing/2014/main" id="{5E8597D2-83C8-4A0D-A32B-59763A9F1571}"/>
              </a:ext>
            </a:extLst>
          </p:cNvPr>
          <p:cNvGrpSpPr>
            <a:grpSpLocks/>
          </p:cNvGrpSpPr>
          <p:nvPr/>
        </p:nvGrpSpPr>
        <p:grpSpPr bwMode="auto">
          <a:xfrm>
            <a:off x="9920288" y="3776663"/>
            <a:ext cx="1955800" cy="1727200"/>
            <a:chOff x="697325" y="2281900"/>
            <a:chExt cx="3431350" cy="2252075"/>
          </a:xfrm>
        </p:grpSpPr>
        <p:sp>
          <p:nvSpPr>
            <p:cNvPr id="34" name="Google Shape;55;p13">
              <a:extLst>
                <a:ext uri="{FF2B5EF4-FFF2-40B4-BE49-F238E27FC236}">
                  <a16:creationId xmlns:a16="http://schemas.microsoft.com/office/drawing/2014/main" id="{46B35C2F-085F-490D-8B44-4CCCDDB6468F}"/>
                </a:ext>
              </a:extLst>
            </p:cNvPr>
            <p:cNvSpPr/>
            <p:nvPr/>
          </p:nvSpPr>
          <p:spPr>
            <a:xfrm>
              <a:off x="2504910" y="3670817"/>
              <a:ext cx="1495646" cy="863158"/>
            </a:xfrm>
            <a:custGeom>
              <a:avLst/>
              <a:gdLst/>
              <a:ahLst/>
              <a:cxnLst/>
              <a:rect l="l" t="t" r="r" b="b"/>
              <a:pathLst>
                <a:path w="59824" h="34552" extrusionOk="0">
                  <a:moveTo>
                    <a:pt x="35027" y="1"/>
                  </a:moveTo>
                  <a:lnTo>
                    <a:pt x="1" y="20237"/>
                  </a:lnTo>
                  <a:lnTo>
                    <a:pt x="24766" y="34551"/>
                  </a:lnTo>
                  <a:lnTo>
                    <a:pt x="59824" y="14283"/>
                  </a:lnTo>
                  <a:lnTo>
                    <a:pt x="35027" y="1"/>
                  </a:lnTo>
                  <a:close/>
                </a:path>
              </a:pathLst>
            </a:custGeom>
            <a:solidFill>
              <a:srgbClr val="BCC7CE"/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5" name="Google Shape;56;p13">
              <a:extLst>
                <a:ext uri="{FF2B5EF4-FFF2-40B4-BE49-F238E27FC236}">
                  <a16:creationId xmlns:a16="http://schemas.microsoft.com/office/drawing/2014/main" id="{1158DF55-6447-4F82-8239-1F71FDF216D8}"/>
                </a:ext>
              </a:extLst>
            </p:cNvPr>
            <p:cNvSpPr/>
            <p:nvPr/>
          </p:nvSpPr>
          <p:spPr>
            <a:xfrm>
              <a:off x="2504910" y="3660468"/>
              <a:ext cx="1495646" cy="863157"/>
            </a:xfrm>
            <a:custGeom>
              <a:avLst/>
              <a:gdLst/>
              <a:ahLst/>
              <a:cxnLst/>
              <a:rect l="l" t="t" r="r" b="b"/>
              <a:pathLst>
                <a:path w="59824" h="34520" extrusionOk="0">
                  <a:moveTo>
                    <a:pt x="35027" y="0"/>
                  </a:moveTo>
                  <a:lnTo>
                    <a:pt x="1" y="20237"/>
                  </a:lnTo>
                  <a:lnTo>
                    <a:pt x="24766" y="34519"/>
                  </a:lnTo>
                  <a:lnTo>
                    <a:pt x="59824" y="14283"/>
                  </a:lnTo>
                  <a:lnTo>
                    <a:pt x="35027" y="0"/>
                  </a:lnTo>
                  <a:close/>
                </a:path>
              </a:pathLst>
            </a:custGeom>
            <a:solidFill>
              <a:srgbClr val="F2F9FF"/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6" name="Google Shape;57;p13">
              <a:extLst>
                <a:ext uri="{FF2B5EF4-FFF2-40B4-BE49-F238E27FC236}">
                  <a16:creationId xmlns:a16="http://schemas.microsoft.com/office/drawing/2014/main" id="{57F2AFC6-41D8-43D6-A5AE-F636A14067E0}"/>
                </a:ext>
              </a:extLst>
            </p:cNvPr>
            <p:cNvSpPr/>
            <p:nvPr/>
          </p:nvSpPr>
          <p:spPr>
            <a:xfrm>
              <a:off x="3407311" y="3964746"/>
              <a:ext cx="389926" cy="225622"/>
            </a:xfrm>
            <a:custGeom>
              <a:avLst/>
              <a:gdLst/>
              <a:ahLst/>
              <a:cxnLst/>
              <a:rect l="l" t="t" r="r" b="b"/>
              <a:pathLst>
                <a:path w="15614" h="9027" extrusionOk="0">
                  <a:moveTo>
                    <a:pt x="7823" y="0"/>
                  </a:moveTo>
                  <a:lnTo>
                    <a:pt x="1" y="4497"/>
                  </a:lnTo>
                  <a:lnTo>
                    <a:pt x="7823" y="9026"/>
                  </a:lnTo>
                  <a:lnTo>
                    <a:pt x="15614" y="4497"/>
                  </a:lnTo>
                  <a:lnTo>
                    <a:pt x="7823" y="0"/>
                  </a:lnTo>
                  <a:close/>
                </a:path>
              </a:pathLst>
            </a:custGeom>
            <a:solidFill>
              <a:srgbClr val="BCC7CE"/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7" name="Google Shape;58;p13">
              <a:extLst>
                <a:ext uri="{FF2B5EF4-FFF2-40B4-BE49-F238E27FC236}">
                  <a16:creationId xmlns:a16="http://schemas.microsoft.com/office/drawing/2014/main" id="{EB860844-31A9-4BB8-AE82-7323248A199B}"/>
                </a:ext>
              </a:extLst>
            </p:cNvPr>
            <p:cNvSpPr/>
            <p:nvPr/>
          </p:nvSpPr>
          <p:spPr>
            <a:xfrm>
              <a:off x="3265267" y="4078592"/>
              <a:ext cx="189393" cy="107636"/>
            </a:xfrm>
            <a:custGeom>
              <a:avLst/>
              <a:gdLst/>
              <a:ahLst/>
              <a:cxnLst/>
              <a:rect l="l" t="t" r="r" b="b"/>
              <a:pathLst>
                <a:path w="7570" h="4371" extrusionOk="0">
                  <a:moveTo>
                    <a:pt x="1235" y="0"/>
                  </a:moveTo>
                  <a:lnTo>
                    <a:pt x="0" y="728"/>
                  </a:lnTo>
                  <a:lnTo>
                    <a:pt x="6334" y="4370"/>
                  </a:lnTo>
                  <a:lnTo>
                    <a:pt x="7569" y="3674"/>
                  </a:lnTo>
                  <a:lnTo>
                    <a:pt x="1235" y="0"/>
                  </a:lnTo>
                  <a:close/>
                </a:path>
              </a:pathLst>
            </a:custGeom>
            <a:solidFill>
              <a:srgbClr val="BCC7CE"/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8" name="Google Shape;59;p13">
              <a:extLst>
                <a:ext uri="{FF2B5EF4-FFF2-40B4-BE49-F238E27FC236}">
                  <a16:creationId xmlns:a16="http://schemas.microsoft.com/office/drawing/2014/main" id="{B6C68433-67F2-49AA-B66A-DA8574DF99DF}"/>
                </a:ext>
              </a:extLst>
            </p:cNvPr>
            <p:cNvSpPr/>
            <p:nvPr/>
          </p:nvSpPr>
          <p:spPr>
            <a:xfrm>
              <a:off x="3167785" y="4022704"/>
              <a:ext cx="108623" cy="62098"/>
            </a:xfrm>
            <a:custGeom>
              <a:avLst/>
              <a:gdLst/>
              <a:ahLst/>
              <a:cxnLst/>
              <a:rect l="l" t="t" r="r" b="b"/>
              <a:pathLst>
                <a:path w="4340" h="2503" extrusionOk="0">
                  <a:moveTo>
                    <a:pt x="1236" y="1"/>
                  </a:moveTo>
                  <a:lnTo>
                    <a:pt x="1" y="729"/>
                  </a:lnTo>
                  <a:lnTo>
                    <a:pt x="3104" y="2502"/>
                  </a:lnTo>
                  <a:lnTo>
                    <a:pt x="4340" y="1806"/>
                  </a:lnTo>
                  <a:lnTo>
                    <a:pt x="1236" y="1"/>
                  </a:lnTo>
                  <a:close/>
                </a:path>
              </a:pathLst>
            </a:custGeom>
            <a:solidFill>
              <a:srgbClr val="BCC7CE"/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9" name="Google Shape;60;p13">
              <a:extLst>
                <a:ext uri="{FF2B5EF4-FFF2-40B4-BE49-F238E27FC236}">
                  <a16:creationId xmlns:a16="http://schemas.microsoft.com/office/drawing/2014/main" id="{953284C9-2CCB-46BC-8AA4-5720F5A2934A}"/>
                </a:ext>
              </a:extLst>
            </p:cNvPr>
            <p:cNvSpPr/>
            <p:nvPr/>
          </p:nvSpPr>
          <p:spPr>
            <a:xfrm>
              <a:off x="2997889" y="3921278"/>
              <a:ext cx="181036" cy="107636"/>
            </a:xfrm>
            <a:custGeom>
              <a:avLst/>
              <a:gdLst/>
              <a:ahLst/>
              <a:cxnLst/>
              <a:rect l="l" t="t" r="r" b="b"/>
              <a:pathLst>
                <a:path w="7348" h="4244" extrusionOk="0">
                  <a:moveTo>
                    <a:pt x="1235" y="0"/>
                  </a:moveTo>
                  <a:lnTo>
                    <a:pt x="0" y="729"/>
                  </a:lnTo>
                  <a:lnTo>
                    <a:pt x="6112" y="4244"/>
                  </a:lnTo>
                  <a:lnTo>
                    <a:pt x="7347" y="3547"/>
                  </a:lnTo>
                  <a:lnTo>
                    <a:pt x="1235" y="0"/>
                  </a:lnTo>
                  <a:close/>
                </a:path>
              </a:pathLst>
            </a:custGeom>
            <a:solidFill>
              <a:srgbClr val="EE7623"/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0" name="Google Shape;61;p13">
              <a:extLst>
                <a:ext uri="{FF2B5EF4-FFF2-40B4-BE49-F238E27FC236}">
                  <a16:creationId xmlns:a16="http://schemas.microsoft.com/office/drawing/2014/main" id="{A924B4F6-7895-4442-B460-3E56312C4B14}"/>
                </a:ext>
              </a:extLst>
            </p:cNvPr>
            <p:cNvSpPr/>
            <p:nvPr/>
          </p:nvSpPr>
          <p:spPr>
            <a:xfrm>
              <a:off x="3443519" y="4180018"/>
              <a:ext cx="103051" cy="60028"/>
            </a:xfrm>
            <a:custGeom>
              <a:avLst/>
              <a:gdLst/>
              <a:ahLst/>
              <a:cxnLst/>
              <a:rect l="l" t="t" r="r" b="b"/>
              <a:pathLst>
                <a:path w="4118" h="2376" extrusionOk="0">
                  <a:moveTo>
                    <a:pt x="1236" y="0"/>
                  </a:moveTo>
                  <a:lnTo>
                    <a:pt x="1" y="728"/>
                  </a:lnTo>
                  <a:lnTo>
                    <a:pt x="2883" y="2375"/>
                  </a:lnTo>
                  <a:lnTo>
                    <a:pt x="4118" y="1647"/>
                  </a:lnTo>
                  <a:lnTo>
                    <a:pt x="1236" y="0"/>
                  </a:lnTo>
                  <a:close/>
                </a:path>
              </a:pathLst>
            </a:custGeom>
            <a:solidFill>
              <a:srgbClr val="BCC7CE"/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1" name="Google Shape;62;p13">
              <a:extLst>
                <a:ext uri="{FF2B5EF4-FFF2-40B4-BE49-F238E27FC236}">
                  <a16:creationId xmlns:a16="http://schemas.microsoft.com/office/drawing/2014/main" id="{351C6697-796A-4001-8FBA-918896F7D0C9}"/>
                </a:ext>
              </a:extLst>
            </p:cNvPr>
            <p:cNvSpPr/>
            <p:nvPr/>
          </p:nvSpPr>
          <p:spPr>
            <a:xfrm>
              <a:off x="3014600" y="4008215"/>
              <a:ext cx="295230" cy="167663"/>
            </a:xfrm>
            <a:custGeom>
              <a:avLst/>
              <a:gdLst/>
              <a:ahLst/>
              <a:cxnLst/>
              <a:rect l="l" t="t" r="r" b="b"/>
              <a:pathLst>
                <a:path w="11718" h="6747" extrusionOk="0">
                  <a:moveTo>
                    <a:pt x="1267" y="1"/>
                  </a:moveTo>
                  <a:lnTo>
                    <a:pt x="0" y="697"/>
                  </a:lnTo>
                  <a:lnTo>
                    <a:pt x="10483" y="6746"/>
                  </a:lnTo>
                  <a:lnTo>
                    <a:pt x="11718" y="6018"/>
                  </a:lnTo>
                  <a:lnTo>
                    <a:pt x="1267" y="1"/>
                  </a:lnTo>
                  <a:close/>
                </a:path>
              </a:pathLst>
            </a:custGeom>
            <a:solidFill>
              <a:srgbClr val="BCC7CE"/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2" name="Google Shape;63;p13">
              <a:extLst>
                <a:ext uri="{FF2B5EF4-FFF2-40B4-BE49-F238E27FC236}">
                  <a16:creationId xmlns:a16="http://schemas.microsoft.com/office/drawing/2014/main" id="{1B7DA2ED-1C1C-4F5A-BCAB-C33FFD287730}"/>
                </a:ext>
              </a:extLst>
            </p:cNvPr>
            <p:cNvSpPr/>
            <p:nvPr/>
          </p:nvSpPr>
          <p:spPr>
            <a:xfrm>
              <a:off x="3298689" y="4169669"/>
              <a:ext cx="183822" cy="107636"/>
            </a:xfrm>
            <a:custGeom>
              <a:avLst/>
              <a:gdLst/>
              <a:ahLst/>
              <a:cxnLst/>
              <a:rect l="l" t="t" r="r" b="b"/>
              <a:pathLst>
                <a:path w="7443" h="4308" extrusionOk="0">
                  <a:moveTo>
                    <a:pt x="1235" y="1"/>
                  </a:moveTo>
                  <a:lnTo>
                    <a:pt x="0" y="729"/>
                  </a:lnTo>
                  <a:lnTo>
                    <a:pt x="6207" y="4308"/>
                  </a:lnTo>
                  <a:lnTo>
                    <a:pt x="7443" y="3579"/>
                  </a:lnTo>
                  <a:lnTo>
                    <a:pt x="1235" y="1"/>
                  </a:lnTo>
                  <a:close/>
                </a:path>
              </a:pathLst>
            </a:custGeom>
            <a:solidFill>
              <a:srgbClr val="4073A3"/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3" name="Google Shape;64;p13">
              <a:extLst>
                <a:ext uri="{FF2B5EF4-FFF2-40B4-BE49-F238E27FC236}">
                  <a16:creationId xmlns:a16="http://schemas.microsoft.com/office/drawing/2014/main" id="{FE11A395-E478-407D-9CEC-1866E103659F}"/>
                </a:ext>
              </a:extLst>
            </p:cNvPr>
            <p:cNvSpPr/>
            <p:nvPr/>
          </p:nvSpPr>
          <p:spPr>
            <a:xfrm>
              <a:off x="2931045" y="3958537"/>
              <a:ext cx="94696" cy="55887"/>
            </a:xfrm>
            <a:custGeom>
              <a:avLst/>
              <a:gdLst/>
              <a:ahLst/>
              <a:cxnLst/>
              <a:rect l="l" t="t" r="r" b="b"/>
              <a:pathLst>
                <a:path w="3770" h="2186" extrusionOk="0">
                  <a:moveTo>
                    <a:pt x="1236" y="1"/>
                  </a:moveTo>
                  <a:lnTo>
                    <a:pt x="1" y="729"/>
                  </a:lnTo>
                  <a:lnTo>
                    <a:pt x="2534" y="2186"/>
                  </a:lnTo>
                  <a:lnTo>
                    <a:pt x="3769" y="1458"/>
                  </a:lnTo>
                  <a:lnTo>
                    <a:pt x="1236" y="1"/>
                  </a:lnTo>
                  <a:close/>
                </a:path>
              </a:pathLst>
            </a:custGeom>
            <a:solidFill>
              <a:srgbClr val="BCC7CE"/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4" name="Google Shape;65;p13">
              <a:extLst>
                <a:ext uri="{FF2B5EF4-FFF2-40B4-BE49-F238E27FC236}">
                  <a16:creationId xmlns:a16="http://schemas.microsoft.com/office/drawing/2014/main" id="{F0726E27-63B7-4C96-868C-42B7CAFE2ABB}"/>
                </a:ext>
              </a:extLst>
            </p:cNvPr>
            <p:cNvSpPr/>
            <p:nvPr/>
          </p:nvSpPr>
          <p:spPr>
            <a:xfrm>
              <a:off x="3203993" y="4190368"/>
              <a:ext cx="147614" cy="84866"/>
            </a:xfrm>
            <a:custGeom>
              <a:avLst/>
              <a:gdLst/>
              <a:ahLst/>
              <a:cxnLst/>
              <a:rect l="l" t="t" r="r" b="b"/>
              <a:pathLst>
                <a:path w="5955" h="3421" extrusionOk="0">
                  <a:moveTo>
                    <a:pt x="1236" y="0"/>
                  </a:moveTo>
                  <a:lnTo>
                    <a:pt x="1" y="697"/>
                  </a:lnTo>
                  <a:lnTo>
                    <a:pt x="4719" y="3421"/>
                  </a:lnTo>
                  <a:lnTo>
                    <a:pt x="5954" y="2724"/>
                  </a:lnTo>
                  <a:lnTo>
                    <a:pt x="1236" y="0"/>
                  </a:lnTo>
                  <a:close/>
                </a:path>
              </a:pathLst>
            </a:custGeom>
            <a:solidFill>
              <a:srgbClr val="EE7623"/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5" name="Google Shape;66;p13">
              <a:extLst>
                <a:ext uri="{FF2B5EF4-FFF2-40B4-BE49-F238E27FC236}">
                  <a16:creationId xmlns:a16="http://schemas.microsoft.com/office/drawing/2014/main" id="{6D68B562-C9EE-4518-9B6E-982A819857AE}"/>
                </a:ext>
              </a:extLst>
            </p:cNvPr>
            <p:cNvSpPr/>
            <p:nvPr/>
          </p:nvSpPr>
          <p:spPr>
            <a:xfrm>
              <a:off x="3011814" y="4078592"/>
              <a:ext cx="203320" cy="117985"/>
            </a:xfrm>
            <a:custGeom>
              <a:avLst/>
              <a:gdLst/>
              <a:ahLst/>
              <a:cxnLst/>
              <a:rect l="l" t="t" r="r" b="b"/>
              <a:pathLst>
                <a:path w="8045" h="4656" extrusionOk="0">
                  <a:moveTo>
                    <a:pt x="1267" y="0"/>
                  </a:moveTo>
                  <a:lnTo>
                    <a:pt x="0" y="729"/>
                  </a:lnTo>
                  <a:lnTo>
                    <a:pt x="6809" y="4656"/>
                  </a:lnTo>
                  <a:lnTo>
                    <a:pt x="8044" y="3927"/>
                  </a:lnTo>
                  <a:lnTo>
                    <a:pt x="1267" y="0"/>
                  </a:lnTo>
                  <a:close/>
                </a:path>
              </a:pathLst>
            </a:custGeom>
            <a:solidFill>
              <a:srgbClr val="BCC7CE"/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6" name="Google Shape;67;p13">
              <a:extLst>
                <a:ext uri="{FF2B5EF4-FFF2-40B4-BE49-F238E27FC236}">
                  <a16:creationId xmlns:a16="http://schemas.microsoft.com/office/drawing/2014/main" id="{203C3062-7D87-4FA4-B982-D577036EA459}"/>
                </a:ext>
              </a:extLst>
            </p:cNvPr>
            <p:cNvSpPr/>
            <p:nvPr/>
          </p:nvSpPr>
          <p:spPr>
            <a:xfrm>
              <a:off x="3340466" y="4269025"/>
              <a:ext cx="77985" cy="45538"/>
            </a:xfrm>
            <a:custGeom>
              <a:avLst/>
              <a:gdLst/>
              <a:ahLst/>
              <a:cxnLst/>
              <a:rect l="l" t="t" r="r" b="b"/>
              <a:pathLst>
                <a:path w="3136" h="1806" extrusionOk="0">
                  <a:moveTo>
                    <a:pt x="1235" y="0"/>
                  </a:moveTo>
                  <a:lnTo>
                    <a:pt x="0" y="729"/>
                  </a:lnTo>
                  <a:lnTo>
                    <a:pt x="1900" y="1805"/>
                  </a:lnTo>
                  <a:lnTo>
                    <a:pt x="3135" y="1109"/>
                  </a:lnTo>
                  <a:lnTo>
                    <a:pt x="1235" y="0"/>
                  </a:lnTo>
                  <a:close/>
                </a:path>
              </a:pathLst>
            </a:custGeom>
            <a:solidFill>
              <a:srgbClr val="BCC7CE"/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7" name="Google Shape;68;p13">
              <a:extLst>
                <a:ext uri="{FF2B5EF4-FFF2-40B4-BE49-F238E27FC236}">
                  <a16:creationId xmlns:a16="http://schemas.microsoft.com/office/drawing/2014/main" id="{C911D6D6-38D4-40DF-A4F8-418897DED219}"/>
                </a:ext>
              </a:extLst>
            </p:cNvPr>
            <p:cNvSpPr/>
            <p:nvPr/>
          </p:nvSpPr>
          <p:spPr>
            <a:xfrm>
              <a:off x="2869771" y="3995795"/>
              <a:ext cx="153184" cy="91077"/>
            </a:xfrm>
            <a:custGeom>
              <a:avLst/>
              <a:gdLst/>
              <a:ahLst/>
              <a:cxnLst/>
              <a:rect l="l" t="t" r="r" b="b"/>
              <a:pathLst>
                <a:path w="6208" h="3579" extrusionOk="0">
                  <a:moveTo>
                    <a:pt x="1235" y="0"/>
                  </a:moveTo>
                  <a:lnTo>
                    <a:pt x="0" y="697"/>
                  </a:lnTo>
                  <a:lnTo>
                    <a:pt x="4972" y="3579"/>
                  </a:lnTo>
                  <a:lnTo>
                    <a:pt x="6207" y="2882"/>
                  </a:lnTo>
                  <a:lnTo>
                    <a:pt x="1235" y="0"/>
                  </a:lnTo>
                  <a:close/>
                </a:path>
              </a:pathLst>
            </a:custGeom>
            <a:solidFill>
              <a:srgbClr val="BCC7CE"/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8" name="Google Shape;69;p13">
              <a:extLst>
                <a:ext uri="{FF2B5EF4-FFF2-40B4-BE49-F238E27FC236}">
                  <a16:creationId xmlns:a16="http://schemas.microsoft.com/office/drawing/2014/main" id="{9A100050-075C-4360-866E-FDBEDF458AF0}"/>
                </a:ext>
              </a:extLst>
            </p:cNvPr>
            <p:cNvSpPr/>
            <p:nvPr/>
          </p:nvSpPr>
          <p:spPr>
            <a:xfrm>
              <a:off x="3334896" y="3726705"/>
              <a:ext cx="428919" cy="248391"/>
            </a:xfrm>
            <a:custGeom>
              <a:avLst/>
              <a:gdLst/>
              <a:ahLst/>
              <a:cxnLst/>
              <a:rect l="l" t="t" r="r" b="b"/>
              <a:pathLst>
                <a:path w="17166" h="9914" extrusionOk="0">
                  <a:moveTo>
                    <a:pt x="1267" y="1"/>
                  </a:moveTo>
                  <a:lnTo>
                    <a:pt x="1" y="729"/>
                  </a:lnTo>
                  <a:lnTo>
                    <a:pt x="15930" y="9913"/>
                  </a:lnTo>
                  <a:lnTo>
                    <a:pt x="17165" y="9185"/>
                  </a:lnTo>
                  <a:lnTo>
                    <a:pt x="1267" y="1"/>
                  </a:lnTo>
                  <a:close/>
                </a:path>
              </a:pathLst>
            </a:custGeom>
            <a:solidFill>
              <a:srgbClr val="4073A3"/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9" name="Google Shape;70;p13">
              <a:extLst>
                <a:ext uri="{FF2B5EF4-FFF2-40B4-BE49-F238E27FC236}">
                  <a16:creationId xmlns:a16="http://schemas.microsoft.com/office/drawing/2014/main" id="{0559D8F5-EAD1-4DC8-9184-09A77606C707}"/>
                </a:ext>
              </a:extLst>
            </p:cNvPr>
            <p:cNvSpPr/>
            <p:nvPr/>
          </p:nvSpPr>
          <p:spPr>
            <a:xfrm>
              <a:off x="3752674" y="3968886"/>
              <a:ext cx="133689" cy="76588"/>
            </a:xfrm>
            <a:custGeom>
              <a:avLst/>
              <a:gdLst/>
              <a:ahLst/>
              <a:cxnLst/>
              <a:rect l="l" t="t" r="r" b="b"/>
              <a:pathLst>
                <a:path w="5321" h="3073" extrusionOk="0">
                  <a:moveTo>
                    <a:pt x="1267" y="1"/>
                  </a:moveTo>
                  <a:lnTo>
                    <a:pt x="0" y="698"/>
                  </a:lnTo>
                  <a:lnTo>
                    <a:pt x="4085" y="3073"/>
                  </a:lnTo>
                  <a:lnTo>
                    <a:pt x="5320" y="2344"/>
                  </a:lnTo>
                  <a:lnTo>
                    <a:pt x="1267" y="1"/>
                  </a:lnTo>
                  <a:close/>
                </a:path>
              </a:pathLst>
            </a:custGeom>
            <a:solidFill>
              <a:srgbClr val="4073A3"/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0" name="Google Shape;71;p13">
              <a:extLst>
                <a:ext uri="{FF2B5EF4-FFF2-40B4-BE49-F238E27FC236}">
                  <a16:creationId xmlns:a16="http://schemas.microsoft.com/office/drawing/2014/main" id="{298A1DE3-4035-4935-AE8D-5C1F64ED94FC}"/>
                </a:ext>
              </a:extLst>
            </p:cNvPr>
            <p:cNvSpPr/>
            <p:nvPr/>
          </p:nvSpPr>
          <p:spPr>
            <a:xfrm>
              <a:off x="3254126" y="3776384"/>
              <a:ext cx="225599" cy="132475"/>
            </a:xfrm>
            <a:custGeom>
              <a:avLst/>
              <a:gdLst/>
              <a:ahLst/>
              <a:cxnLst/>
              <a:rect l="l" t="t" r="r" b="b"/>
              <a:pathLst>
                <a:path w="9058" h="5258" extrusionOk="0">
                  <a:moveTo>
                    <a:pt x="950" y="1"/>
                  </a:moveTo>
                  <a:lnTo>
                    <a:pt x="0" y="571"/>
                  </a:lnTo>
                  <a:lnTo>
                    <a:pt x="8107" y="5258"/>
                  </a:lnTo>
                  <a:lnTo>
                    <a:pt x="9058" y="4720"/>
                  </a:lnTo>
                  <a:lnTo>
                    <a:pt x="950" y="1"/>
                  </a:lnTo>
                  <a:close/>
                </a:path>
              </a:pathLst>
            </a:custGeom>
            <a:solidFill>
              <a:srgbClr val="EE7623"/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1" name="Google Shape;72;p13">
              <a:extLst>
                <a:ext uri="{FF2B5EF4-FFF2-40B4-BE49-F238E27FC236}">
                  <a16:creationId xmlns:a16="http://schemas.microsoft.com/office/drawing/2014/main" id="{788DCB0E-2F0A-4EFD-BC54-E4BCB03DCA60}"/>
                </a:ext>
              </a:extLst>
            </p:cNvPr>
            <p:cNvSpPr/>
            <p:nvPr/>
          </p:nvSpPr>
          <p:spPr>
            <a:xfrm>
              <a:off x="3476941" y="3906788"/>
              <a:ext cx="80770" cy="45538"/>
            </a:xfrm>
            <a:custGeom>
              <a:avLst/>
              <a:gdLst/>
              <a:ahLst/>
              <a:cxnLst/>
              <a:rect l="l" t="t" r="r" b="b"/>
              <a:pathLst>
                <a:path w="3231" h="1870" extrusionOk="0">
                  <a:moveTo>
                    <a:pt x="982" y="1"/>
                  </a:moveTo>
                  <a:lnTo>
                    <a:pt x="0" y="571"/>
                  </a:lnTo>
                  <a:lnTo>
                    <a:pt x="2249" y="1869"/>
                  </a:lnTo>
                  <a:lnTo>
                    <a:pt x="3230" y="1299"/>
                  </a:lnTo>
                  <a:lnTo>
                    <a:pt x="982" y="1"/>
                  </a:lnTo>
                  <a:close/>
                </a:path>
              </a:pathLst>
            </a:custGeom>
            <a:solidFill>
              <a:srgbClr val="EE7623"/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2" name="Google Shape;73;p13">
              <a:extLst>
                <a:ext uri="{FF2B5EF4-FFF2-40B4-BE49-F238E27FC236}">
                  <a16:creationId xmlns:a16="http://schemas.microsoft.com/office/drawing/2014/main" id="{A92277A5-EEB8-4F8C-B081-B93E4DE7D33B}"/>
                </a:ext>
              </a:extLst>
            </p:cNvPr>
            <p:cNvSpPr/>
            <p:nvPr/>
          </p:nvSpPr>
          <p:spPr>
            <a:xfrm>
              <a:off x="3198423" y="3809502"/>
              <a:ext cx="136473" cy="80726"/>
            </a:xfrm>
            <a:custGeom>
              <a:avLst/>
              <a:gdLst/>
              <a:ahLst/>
              <a:cxnLst/>
              <a:rect l="l" t="t" r="r" b="b"/>
              <a:pathLst>
                <a:path w="5544" h="3199" extrusionOk="0">
                  <a:moveTo>
                    <a:pt x="951" y="0"/>
                  </a:moveTo>
                  <a:lnTo>
                    <a:pt x="1" y="570"/>
                  </a:lnTo>
                  <a:lnTo>
                    <a:pt x="4593" y="3199"/>
                  </a:lnTo>
                  <a:lnTo>
                    <a:pt x="5543" y="2660"/>
                  </a:lnTo>
                  <a:lnTo>
                    <a:pt x="951" y="0"/>
                  </a:lnTo>
                  <a:close/>
                </a:path>
              </a:pathLst>
            </a:custGeom>
            <a:solidFill>
              <a:srgbClr val="BCC7CE"/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3" name="Google Shape;74;p13">
              <a:extLst>
                <a:ext uri="{FF2B5EF4-FFF2-40B4-BE49-F238E27FC236}">
                  <a16:creationId xmlns:a16="http://schemas.microsoft.com/office/drawing/2014/main" id="{FE3B529D-4F11-4EF6-B352-2F048D2E6892}"/>
                </a:ext>
              </a:extLst>
            </p:cNvPr>
            <p:cNvSpPr/>
            <p:nvPr/>
          </p:nvSpPr>
          <p:spPr>
            <a:xfrm>
              <a:off x="3332112" y="3888159"/>
              <a:ext cx="169896" cy="97286"/>
            </a:xfrm>
            <a:custGeom>
              <a:avLst/>
              <a:gdLst/>
              <a:ahLst/>
              <a:cxnLst/>
              <a:rect l="l" t="t" r="r" b="b"/>
              <a:pathLst>
                <a:path w="6747" h="3896" extrusionOk="0">
                  <a:moveTo>
                    <a:pt x="951" y="1"/>
                  </a:moveTo>
                  <a:lnTo>
                    <a:pt x="1" y="571"/>
                  </a:lnTo>
                  <a:lnTo>
                    <a:pt x="5764" y="3896"/>
                  </a:lnTo>
                  <a:lnTo>
                    <a:pt x="6746" y="3357"/>
                  </a:lnTo>
                  <a:lnTo>
                    <a:pt x="951" y="1"/>
                  </a:lnTo>
                  <a:close/>
                </a:path>
              </a:pathLst>
            </a:custGeom>
            <a:solidFill>
              <a:srgbClr val="BCC7CE"/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4" name="Google Shape;75;p13">
              <a:extLst>
                <a:ext uri="{FF2B5EF4-FFF2-40B4-BE49-F238E27FC236}">
                  <a16:creationId xmlns:a16="http://schemas.microsoft.com/office/drawing/2014/main" id="{BC6EEF06-AA7A-4EDB-9A9F-6114129ABF51}"/>
                </a:ext>
              </a:extLst>
            </p:cNvPr>
            <p:cNvSpPr/>
            <p:nvPr/>
          </p:nvSpPr>
          <p:spPr>
            <a:xfrm>
              <a:off x="3139933" y="3842621"/>
              <a:ext cx="178252" cy="103496"/>
            </a:xfrm>
            <a:custGeom>
              <a:avLst/>
              <a:gdLst/>
              <a:ahLst/>
              <a:cxnLst/>
              <a:rect l="l" t="t" r="r" b="b"/>
              <a:pathLst>
                <a:path w="7063" h="4086" extrusionOk="0">
                  <a:moveTo>
                    <a:pt x="951" y="0"/>
                  </a:moveTo>
                  <a:lnTo>
                    <a:pt x="1" y="538"/>
                  </a:lnTo>
                  <a:lnTo>
                    <a:pt x="6113" y="4085"/>
                  </a:lnTo>
                  <a:lnTo>
                    <a:pt x="7063" y="3515"/>
                  </a:lnTo>
                  <a:lnTo>
                    <a:pt x="951" y="0"/>
                  </a:lnTo>
                  <a:close/>
                </a:path>
              </a:pathLst>
            </a:custGeom>
            <a:solidFill>
              <a:srgbClr val="BCC7CE"/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5" name="Google Shape;76;p13">
              <a:extLst>
                <a:ext uri="{FF2B5EF4-FFF2-40B4-BE49-F238E27FC236}">
                  <a16:creationId xmlns:a16="http://schemas.microsoft.com/office/drawing/2014/main" id="{1E44D152-20CA-4206-B26E-B4BD6393FEC5}"/>
                </a:ext>
              </a:extLst>
            </p:cNvPr>
            <p:cNvSpPr/>
            <p:nvPr/>
          </p:nvSpPr>
          <p:spPr>
            <a:xfrm>
              <a:off x="3312614" y="3944047"/>
              <a:ext cx="130905" cy="74517"/>
            </a:xfrm>
            <a:custGeom>
              <a:avLst/>
              <a:gdLst/>
              <a:ahLst/>
              <a:cxnLst/>
              <a:rect l="l" t="t" r="r" b="b"/>
              <a:pathLst>
                <a:path w="5227" h="3009" extrusionOk="0">
                  <a:moveTo>
                    <a:pt x="951" y="0"/>
                  </a:moveTo>
                  <a:lnTo>
                    <a:pt x="1" y="539"/>
                  </a:lnTo>
                  <a:lnTo>
                    <a:pt x="4244" y="3009"/>
                  </a:lnTo>
                  <a:lnTo>
                    <a:pt x="5226" y="2439"/>
                  </a:lnTo>
                  <a:lnTo>
                    <a:pt x="951" y="0"/>
                  </a:lnTo>
                  <a:close/>
                </a:path>
              </a:pathLst>
            </a:custGeom>
            <a:solidFill>
              <a:srgbClr val="4073A3"/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6" name="Google Shape;77;p13">
              <a:extLst>
                <a:ext uri="{FF2B5EF4-FFF2-40B4-BE49-F238E27FC236}">
                  <a16:creationId xmlns:a16="http://schemas.microsoft.com/office/drawing/2014/main" id="{EF6ABC87-6E64-4BE4-89E8-1547F4A6CB50}"/>
                </a:ext>
              </a:extLst>
            </p:cNvPr>
            <p:cNvSpPr/>
            <p:nvPr/>
          </p:nvSpPr>
          <p:spPr>
            <a:xfrm>
              <a:off x="3084229" y="3875740"/>
              <a:ext cx="86342" cy="51747"/>
            </a:xfrm>
            <a:custGeom>
              <a:avLst/>
              <a:gdLst/>
              <a:ahLst/>
              <a:cxnLst/>
              <a:rect l="l" t="t" r="r" b="b"/>
              <a:pathLst>
                <a:path w="3485" h="2028" extrusionOk="0">
                  <a:moveTo>
                    <a:pt x="951" y="1"/>
                  </a:moveTo>
                  <a:lnTo>
                    <a:pt x="1" y="571"/>
                  </a:lnTo>
                  <a:lnTo>
                    <a:pt x="2534" y="2027"/>
                  </a:lnTo>
                  <a:lnTo>
                    <a:pt x="3484" y="1457"/>
                  </a:lnTo>
                  <a:lnTo>
                    <a:pt x="951" y="1"/>
                  </a:lnTo>
                  <a:close/>
                </a:path>
              </a:pathLst>
            </a:custGeom>
            <a:solidFill>
              <a:srgbClr val="BCC7CE"/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7" name="Google Shape;78;p13">
              <a:extLst>
                <a:ext uri="{FF2B5EF4-FFF2-40B4-BE49-F238E27FC236}">
                  <a16:creationId xmlns:a16="http://schemas.microsoft.com/office/drawing/2014/main" id="{1662C02D-62D4-4B85-BD22-996917296AD6}"/>
                </a:ext>
              </a:extLst>
            </p:cNvPr>
            <p:cNvSpPr/>
            <p:nvPr/>
          </p:nvSpPr>
          <p:spPr>
            <a:xfrm>
              <a:off x="3167785" y="3923347"/>
              <a:ext cx="144830" cy="84867"/>
            </a:xfrm>
            <a:custGeom>
              <a:avLst/>
              <a:gdLst/>
              <a:ahLst/>
              <a:cxnLst/>
              <a:rect l="l" t="t" r="r" b="b"/>
              <a:pathLst>
                <a:path w="5892" h="3389" extrusionOk="0">
                  <a:moveTo>
                    <a:pt x="951" y="0"/>
                  </a:moveTo>
                  <a:lnTo>
                    <a:pt x="1" y="539"/>
                  </a:lnTo>
                  <a:lnTo>
                    <a:pt x="4941" y="3389"/>
                  </a:lnTo>
                  <a:lnTo>
                    <a:pt x="5891" y="2851"/>
                  </a:lnTo>
                  <a:lnTo>
                    <a:pt x="951" y="0"/>
                  </a:lnTo>
                  <a:close/>
                </a:path>
              </a:pathLst>
            </a:custGeom>
            <a:solidFill>
              <a:srgbClr val="BCC7CE"/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8" name="Google Shape;79;p13">
              <a:extLst>
                <a:ext uri="{FF2B5EF4-FFF2-40B4-BE49-F238E27FC236}">
                  <a16:creationId xmlns:a16="http://schemas.microsoft.com/office/drawing/2014/main" id="{48D73E33-A963-45DC-BDBB-47038102AFD0}"/>
                </a:ext>
              </a:extLst>
            </p:cNvPr>
            <p:cNvSpPr/>
            <p:nvPr/>
          </p:nvSpPr>
          <p:spPr>
            <a:xfrm>
              <a:off x="3309830" y="4006144"/>
              <a:ext cx="77985" cy="45538"/>
            </a:xfrm>
            <a:custGeom>
              <a:avLst/>
              <a:gdLst/>
              <a:ahLst/>
              <a:cxnLst/>
              <a:rect l="l" t="t" r="r" b="b"/>
              <a:pathLst>
                <a:path w="3073" h="1807" extrusionOk="0">
                  <a:moveTo>
                    <a:pt x="951" y="1"/>
                  </a:moveTo>
                  <a:lnTo>
                    <a:pt x="1" y="571"/>
                  </a:lnTo>
                  <a:lnTo>
                    <a:pt x="2091" y="1806"/>
                  </a:lnTo>
                  <a:lnTo>
                    <a:pt x="3073" y="1236"/>
                  </a:lnTo>
                  <a:lnTo>
                    <a:pt x="951" y="1"/>
                  </a:lnTo>
                  <a:close/>
                </a:path>
              </a:pathLst>
            </a:custGeom>
            <a:solidFill>
              <a:srgbClr val="BCC7CE"/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9" name="Google Shape;80;p13">
              <a:extLst>
                <a:ext uri="{FF2B5EF4-FFF2-40B4-BE49-F238E27FC236}">
                  <a16:creationId xmlns:a16="http://schemas.microsoft.com/office/drawing/2014/main" id="{38D461E0-451F-43C6-A867-07B0F8477D87}"/>
                </a:ext>
              </a:extLst>
            </p:cNvPr>
            <p:cNvSpPr/>
            <p:nvPr/>
          </p:nvSpPr>
          <p:spPr>
            <a:xfrm>
              <a:off x="3237415" y="4283514"/>
              <a:ext cx="116978" cy="68308"/>
            </a:xfrm>
            <a:custGeom>
              <a:avLst/>
              <a:gdLst/>
              <a:ahLst/>
              <a:cxnLst/>
              <a:rect l="l" t="t" r="r" b="b"/>
              <a:pathLst>
                <a:path w="4720" h="2724" extrusionOk="0">
                  <a:moveTo>
                    <a:pt x="1236" y="0"/>
                  </a:moveTo>
                  <a:lnTo>
                    <a:pt x="0" y="697"/>
                  </a:lnTo>
                  <a:lnTo>
                    <a:pt x="3484" y="2724"/>
                  </a:lnTo>
                  <a:lnTo>
                    <a:pt x="4719" y="1995"/>
                  </a:lnTo>
                  <a:lnTo>
                    <a:pt x="1236" y="0"/>
                  </a:lnTo>
                  <a:close/>
                </a:path>
              </a:pathLst>
            </a:custGeom>
            <a:solidFill>
              <a:srgbClr val="BCC7CE"/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0" name="Google Shape;81;p13">
              <a:extLst>
                <a:ext uri="{FF2B5EF4-FFF2-40B4-BE49-F238E27FC236}">
                  <a16:creationId xmlns:a16="http://schemas.microsoft.com/office/drawing/2014/main" id="{77A0EF65-06A2-4E8B-91F2-AA8DF484EECF}"/>
                </a:ext>
              </a:extLst>
            </p:cNvPr>
            <p:cNvSpPr/>
            <p:nvPr/>
          </p:nvSpPr>
          <p:spPr>
            <a:xfrm>
              <a:off x="3031311" y="4163458"/>
              <a:ext cx="217245" cy="126266"/>
            </a:xfrm>
            <a:custGeom>
              <a:avLst/>
              <a:gdLst/>
              <a:ahLst/>
              <a:cxnLst/>
              <a:rect l="l" t="t" r="r" b="b"/>
              <a:pathLst>
                <a:path w="8678" h="5004" extrusionOk="0">
                  <a:moveTo>
                    <a:pt x="1236" y="0"/>
                  </a:moveTo>
                  <a:lnTo>
                    <a:pt x="0" y="697"/>
                  </a:lnTo>
                  <a:lnTo>
                    <a:pt x="7411" y="5004"/>
                  </a:lnTo>
                  <a:lnTo>
                    <a:pt x="8678" y="4275"/>
                  </a:lnTo>
                  <a:lnTo>
                    <a:pt x="1236" y="0"/>
                  </a:lnTo>
                  <a:close/>
                </a:path>
              </a:pathLst>
            </a:custGeom>
            <a:solidFill>
              <a:srgbClr val="BCC7CE"/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1" name="Google Shape;82;p13">
              <a:extLst>
                <a:ext uri="{FF2B5EF4-FFF2-40B4-BE49-F238E27FC236}">
                  <a16:creationId xmlns:a16="http://schemas.microsoft.com/office/drawing/2014/main" id="{AE9AE1E8-D15B-49CE-805C-C96A8F092FB2}"/>
                </a:ext>
              </a:extLst>
            </p:cNvPr>
            <p:cNvSpPr/>
            <p:nvPr/>
          </p:nvSpPr>
          <p:spPr>
            <a:xfrm>
              <a:off x="2805710" y="4033054"/>
              <a:ext cx="236742" cy="136615"/>
            </a:xfrm>
            <a:custGeom>
              <a:avLst/>
              <a:gdLst/>
              <a:ahLst/>
              <a:cxnLst/>
              <a:rect l="l" t="t" r="r" b="b"/>
              <a:pathLst>
                <a:path w="9501" h="5512" extrusionOk="0">
                  <a:moveTo>
                    <a:pt x="1235" y="1"/>
                  </a:moveTo>
                  <a:lnTo>
                    <a:pt x="0" y="729"/>
                  </a:lnTo>
                  <a:lnTo>
                    <a:pt x="8266" y="5511"/>
                  </a:lnTo>
                  <a:lnTo>
                    <a:pt x="9501" y="4783"/>
                  </a:lnTo>
                  <a:lnTo>
                    <a:pt x="1235" y="1"/>
                  </a:lnTo>
                  <a:close/>
                </a:path>
              </a:pathLst>
            </a:custGeom>
            <a:solidFill>
              <a:srgbClr val="4073A3"/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2" name="Google Shape;83;p13">
              <a:extLst>
                <a:ext uri="{FF2B5EF4-FFF2-40B4-BE49-F238E27FC236}">
                  <a16:creationId xmlns:a16="http://schemas.microsoft.com/office/drawing/2014/main" id="{34D2CD1A-AAA1-4C3B-BC35-32E4F0D76446}"/>
                </a:ext>
              </a:extLst>
            </p:cNvPr>
            <p:cNvSpPr/>
            <p:nvPr/>
          </p:nvSpPr>
          <p:spPr>
            <a:xfrm>
              <a:off x="2847489" y="4132410"/>
              <a:ext cx="189393" cy="107636"/>
            </a:xfrm>
            <a:custGeom>
              <a:avLst/>
              <a:gdLst/>
              <a:ahLst/>
              <a:cxnLst/>
              <a:rect l="l" t="t" r="r" b="b"/>
              <a:pathLst>
                <a:path w="7570" h="4371" extrusionOk="0">
                  <a:moveTo>
                    <a:pt x="1235" y="1"/>
                  </a:moveTo>
                  <a:lnTo>
                    <a:pt x="0" y="729"/>
                  </a:lnTo>
                  <a:lnTo>
                    <a:pt x="6334" y="4371"/>
                  </a:lnTo>
                  <a:lnTo>
                    <a:pt x="7569" y="3674"/>
                  </a:lnTo>
                  <a:lnTo>
                    <a:pt x="1235" y="1"/>
                  </a:lnTo>
                  <a:close/>
                </a:path>
              </a:pathLst>
            </a:custGeom>
            <a:solidFill>
              <a:srgbClr val="BCC7CE"/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3" name="Google Shape;84;p13">
              <a:extLst>
                <a:ext uri="{FF2B5EF4-FFF2-40B4-BE49-F238E27FC236}">
                  <a16:creationId xmlns:a16="http://schemas.microsoft.com/office/drawing/2014/main" id="{7C80ABDA-E7CF-4BDF-98CB-7DB4FF2047AC}"/>
                </a:ext>
              </a:extLst>
            </p:cNvPr>
            <p:cNvSpPr/>
            <p:nvPr/>
          </p:nvSpPr>
          <p:spPr>
            <a:xfrm>
              <a:off x="2741652" y="4070313"/>
              <a:ext cx="116978" cy="68307"/>
            </a:xfrm>
            <a:custGeom>
              <a:avLst/>
              <a:gdLst/>
              <a:ahLst/>
              <a:cxnLst/>
              <a:rect l="l" t="t" r="r" b="b"/>
              <a:pathLst>
                <a:path w="4720" h="2724" extrusionOk="0">
                  <a:moveTo>
                    <a:pt x="1236" y="0"/>
                  </a:moveTo>
                  <a:lnTo>
                    <a:pt x="1" y="729"/>
                  </a:lnTo>
                  <a:lnTo>
                    <a:pt x="3485" y="2724"/>
                  </a:lnTo>
                  <a:lnTo>
                    <a:pt x="4720" y="2027"/>
                  </a:lnTo>
                  <a:lnTo>
                    <a:pt x="1236" y="0"/>
                  </a:lnTo>
                  <a:close/>
                </a:path>
              </a:pathLst>
            </a:custGeom>
            <a:solidFill>
              <a:srgbClr val="BCC7CE"/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4" name="Google Shape;85;p13">
              <a:extLst>
                <a:ext uri="{FF2B5EF4-FFF2-40B4-BE49-F238E27FC236}">
                  <a16:creationId xmlns:a16="http://schemas.microsoft.com/office/drawing/2014/main" id="{4A8D01CE-4510-4068-BE83-C4DF674C1090}"/>
                </a:ext>
              </a:extLst>
            </p:cNvPr>
            <p:cNvSpPr/>
            <p:nvPr/>
          </p:nvSpPr>
          <p:spPr>
            <a:xfrm>
              <a:off x="3025741" y="4233836"/>
              <a:ext cx="267378" cy="155245"/>
            </a:xfrm>
            <a:custGeom>
              <a:avLst/>
              <a:gdLst/>
              <a:ahLst/>
              <a:cxnLst/>
              <a:rect l="l" t="t" r="r" b="b"/>
              <a:pathLst>
                <a:path w="10642" h="6145" extrusionOk="0">
                  <a:moveTo>
                    <a:pt x="1236" y="1"/>
                  </a:moveTo>
                  <a:lnTo>
                    <a:pt x="1" y="729"/>
                  </a:lnTo>
                  <a:lnTo>
                    <a:pt x="9375" y="6144"/>
                  </a:lnTo>
                  <a:lnTo>
                    <a:pt x="10642" y="5416"/>
                  </a:lnTo>
                  <a:lnTo>
                    <a:pt x="1236" y="1"/>
                  </a:lnTo>
                  <a:close/>
                </a:path>
              </a:pathLst>
            </a:custGeom>
            <a:solidFill>
              <a:srgbClr val="BCC7CE"/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5" name="Google Shape;86;p13">
              <a:extLst>
                <a:ext uri="{FF2B5EF4-FFF2-40B4-BE49-F238E27FC236}">
                  <a16:creationId xmlns:a16="http://schemas.microsoft.com/office/drawing/2014/main" id="{D9182C62-1B52-4DD6-9C98-36874920BDEC}"/>
                </a:ext>
              </a:extLst>
            </p:cNvPr>
            <p:cNvSpPr/>
            <p:nvPr/>
          </p:nvSpPr>
          <p:spPr>
            <a:xfrm>
              <a:off x="2677592" y="4107571"/>
              <a:ext cx="208890" cy="120055"/>
            </a:xfrm>
            <a:custGeom>
              <a:avLst/>
              <a:gdLst/>
              <a:ahLst/>
              <a:cxnLst/>
              <a:rect l="l" t="t" r="r" b="b"/>
              <a:pathLst>
                <a:path w="8362" h="4815" extrusionOk="0">
                  <a:moveTo>
                    <a:pt x="1236" y="1"/>
                  </a:moveTo>
                  <a:lnTo>
                    <a:pt x="1" y="698"/>
                  </a:lnTo>
                  <a:lnTo>
                    <a:pt x="7126" y="4815"/>
                  </a:lnTo>
                  <a:lnTo>
                    <a:pt x="8361" y="4118"/>
                  </a:lnTo>
                  <a:lnTo>
                    <a:pt x="1236" y="1"/>
                  </a:lnTo>
                  <a:close/>
                </a:path>
              </a:pathLst>
            </a:custGeom>
            <a:solidFill>
              <a:srgbClr val="BCC7CE"/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6" name="Google Shape;87;p13">
              <a:extLst>
                <a:ext uri="{FF2B5EF4-FFF2-40B4-BE49-F238E27FC236}">
                  <a16:creationId xmlns:a16="http://schemas.microsoft.com/office/drawing/2014/main" id="{9A794BC9-CA3E-485F-8FD1-EC52300BE4D9}"/>
                </a:ext>
              </a:extLst>
            </p:cNvPr>
            <p:cNvSpPr/>
            <p:nvPr/>
          </p:nvSpPr>
          <p:spPr>
            <a:xfrm>
              <a:off x="2875341" y="4221416"/>
              <a:ext cx="250667" cy="144895"/>
            </a:xfrm>
            <a:custGeom>
              <a:avLst/>
              <a:gdLst/>
              <a:ahLst/>
              <a:cxnLst/>
              <a:rect l="l" t="t" r="r" b="b"/>
              <a:pathLst>
                <a:path w="10040" h="5796" extrusionOk="0">
                  <a:moveTo>
                    <a:pt x="1235" y="0"/>
                  </a:moveTo>
                  <a:lnTo>
                    <a:pt x="0" y="729"/>
                  </a:lnTo>
                  <a:lnTo>
                    <a:pt x="8804" y="5796"/>
                  </a:lnTo>
                  <a:lnTo>
                    <a:pt x="10039" y="5099"/>
                  </a:lnTo>
                  <a:lnTo>
                    <a:pt x="1235" y="0"/>
                  </a:lnTo>
                  <a:close/>
                </a:path>
              </a:pathLst>
            </a:custGeom>
            <a:solidFill>
              <a:srgbClr val="BCC7CE"/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7" name="Google Shape;88;p13">
              <a:extLst>
                <a:ext uri="{FF2B5EF4-FFF2-40B4-BE49-F238E27FC236}">
                  <a16:creationId xmlns:a16="http://schemas.microsoft.com/office/drawing/2014/main" id="{DECDF566-49B4-4D27-861A-F7782D32670F}"/>
                </a:ext>
              </a:extLst>
            </p:cNvPr>
            <p:cNvSpPr/>
            <p:nvPr/>
          </p:nvSpPr>
          <p:spPr>
            <a:xfrm>
              <a:off x="3114867" y="4360102"/>
              <a:ext cx="114192" cy="64167"/>
            </a:xfrm>
            <a:custGeom>
              <a:avLst/>
              <a:gdLst/>
              <a:ahLst/>
              <a:cxnLst/>
              <a:rect l="l" t="t" r="r" b="b"/>
              <a:pathLst>
                <a:path w="4530" h="2598" extrusionOk="0">
                  <a:moveTo>
                    <a:pt x="1267" y="0"/>
                  </a:moveTo>
                  <a:lnTo>
                    <a:pt x="1" y="729"/>
                  </a:lnTo>
                  <a:lnTo>
                    <a:pt x="3294" y="2597"/>
                  </a:lnTo>
                  <a:lnTo>
                    <a:pt x="4529" y="1900"/>
                  </a:lnTo>
                  <a:lnTo>
                    <a:pt x="1267" y="0"/>
                  </a:lnTo>
                  <a:close/>
                </a:path>
              </a:pathLst>
            </a:custGeom>
            <a:solidFill>
              <a:srgbClr val="EE7623"/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8" name="Google Shape;89;p13">
              <a:extLst>
                <a:ext uri="{FF2B5EF4-FFF2-40B4-BE49-F238E27FC236}">
                  <a16:creationId xmlns:a16="http://schemas.microsoft.com/office/drawing/2014/main" id="{270953B4-949D-418F-99BD-667E62050524}"/>
                </a:ext>
              </a:extLst>
            </p:cNvPr>
            <p:cNvSpPr/>
            <p:nvPr/>
          </p:nvSpPr>
          <p:spPr>
            <a:xfrm>
              <a:off x="3657978" y="4211067"/>
              <a:ext cx="220031" cy="126265"/>
            </a:xfrm>
            <a:custGeom>
              <a:avLst/>
              <a:gdLst/>
              <a:ahLst/>
              <a:cxnLst/>
              <a:rect l="l" t="t" r="r" b="b"/>
              <a:pathLst>
                <a:path w="8741" h="5036" extrusionOk="0">
                  <a:moveTo>
                    <a:pt x="1584" y="0"/>
                  </a:moveTo>
                  <a:lnTo>
                    <a:pt x="0" y="919"/>
                  </a:lnTo>
                  <a:lnTo>
                    <a:pt x="7157" y="5036"/>
                  </a:lnTo>
                  <a:lnTo>
                    <a:pt x="8741" y="4117"/>
                  </a:lnTo>
                  <a:lnTo>
                    <a:pt x="1584" y="0"/>
                  </a:lnTo>
                  <a:close/>
                </a:path>
              </a:pathLst>
            </a:custGeom>
            <a:solidFill>
              <a:srgbClr val="BCC7CE"/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9" name="Google Shape;90;p13">
              <a:extLst>
                <a:ext uri="{FF2B5EF4-FFF2-40B4-BE49-F238E27FC236}">
                  <a16:creationId xmlns:a16="http://schemas.microsoft.com/office/drawing/2014/main" id="{04EEF047-D690-4930-9E72-9FB3358CD1C6}"/>
                </a:ext>
              </a:extLst>
            </p:cNvPr>
            <p:cNvSpPr/>
            <p:nvPr/>
          </p:nvSpPr>
          <p:spPr>
            <a:xfrm>
              <a:off x="3749890" y="4269025"/>
              <a:ext cx="378785" cy="213201"/>
            </a:xfrm>
            <a:custGeom>
              <a:avLst/>
              <a:gdLst/>
              <a:ahLst/>
              <a:cxnLst/>
              <a:rect l="l" t="t" r="r" b="b"/>
              <a:pathLst>
                <a:path w="15139" h="8599" extrusionOk="0">
                  <a:moveTo>
                    <a:pt x="3580" y="1"/>
                  </a:moveTo>
                  <a:cubicBezTo>
                    <a:pt x="3271" y="1"/>
                    <a:pt x="2962" y="72"/>
                    <a:pt x="2725" y="214"/>
                  </a:cubicBezTo>
                  <a:lnTo>
                    <a:pt x="476" y="1513"/>
                  </a:lnTo>
                  <a:cubicBezTo>
                    <a:pt x="1" y="1766"/>
                    <a:pt x="1" y="2209"/>
                    <a:pt x="476" y="2494"/>
                  </a:cubicBezTo>
                  <a:lnTo>
                    <a:pt x="10705" y="8385"/>
                  </a:lnTo>
                  <a:cubicBezTo>
                    <a:pt x="10943" y="8527"/>
                    <a:pt x="11259" y="8599"/>
                    <a:pt x="11572" y="8599"/>
                  </a:cubicBezTo>
                  <a:cubicBezTo>
                    <a:pt x="11885" y="8599"/>
                    <a:pt x="12194" y="8527"/>
                    <a:pt x="12415" y="8385"/>
                  </a:cubicBezTo>
                  <a:lnTo>
                    <a:pt x="14664" y="7086"/>
                  </a:lnTo>
                  <a:cubicBezTo>
                    <a:pt x="15139" y="6801"/>
                    <a:pt x="15139" y="6358"/>
                    <a:pt x="14664" y="6105"/>
                  </a:cubicBezTo>
                  <a:lnTo>
                    <a:pt x="4435" y="214"/>
                  </a:lnTo>
                  <a:cubicBezTo>
                    <a:pt x="4197" y="72"/>
                    <a:pt x="3888" y="1"/>
                    <a:pt x="3580" y="1"/>
                  </a:cubicBezTo>
                  <a:close/>
                </a:path>
              </a:pathLst>
            </a:custGeom>
            <a:solidFill>
              <a:srgbClr val="BCC7CE"/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0" name="Google Shape;91;p13">
              <a:extLst>
                <a:ext uri="{FF2B5EF4-FFF2-40B4-BE49-F238E27FC236}">
                  <a16:creationId xmlns:a16="http://schemas.microsoft.com/office/drawing/2014/main" id="{33E5D62C-C006-4DBA-A153-49E066275976}"/>
                </a:ext>
              </a:extLst>
            </p:cNvPr>
            <p:cNvSpPr/>
            <p:nvPr/>
          </p:nvSpPr>
          <p:spPr>
            <a:xfrm>
              <a:off x="3190066" y="4016495"/>
              <a:ext cx="570964" cy="256670"/>
            </a:xfrm>
            <a:custGeom>
              <a:avLst/>
              <a:gdLst/>
              <a:ahLst/>
              <a:cxnLst/>
              <a:rect l="l" t="t" r="r" b="b"/>
              <a:pathLst>
                <a:path w="22898" h="10262" extrusionOk="0">
                  <a:moveTo>
                    <a:pt x="3168" y="1"/>
                  </a:moveTo>
                  <a:cubicBezTo>
                    <a:pt x="1" y="2534"/>
                    <a:pt x="381" y="6113"/>
                    <a:pt x="4339" y="8361"/>
                  </a:cubicBezTo>
                  <a:cubicBezTo>
                    <a:pt x="6540" y="9628"/>
                    <a:pt x="9414" y="10261"/>
                    <a:pt x="12288" y="10261"/>
                  </a:cubicBezTo>
                  <a:cubicBezTo>
                    <a:pt x="15162" y="10261"/>
                    <a:pt x="18036" y="9628"/>
                    <a:pt x="20237" y="8361"/>
                  </a:cubicBezTo>
                  <a:cubicBezTo>
                    <a:pt x="21472" y="7664"/>
                    <a:pt x="22359" y="6809"/>
                    <a:pt x="22897" y="5923"/>
                  </a:cubicBezTo>
                  <a:lnTo>
                    <a:pt x="22897" y="5923"/>
                  </a:lnTo>
                  <a:cubicBezTo>
                    <a:pt x="22549" y="6208"/>
                    <a:pt x="22169" y="6461"/>
                    <a:pt x="21726" y="6714"/>
                  </a:cubicBezTo>
                  <a:cubicBezTo>
                    <a:pt x="19525" y="7981"/>
                    <a:pt x="16651" y="8615"/>
                    <a:pt x="13777" y="8615"/>
                  </a:cubicBezTo>
                  <a:cubicBezTo>
                    <a:pt x="10903" y="8615"/>
                    <a:pt x="8029" y="7981"/>
                    <a:pt x="5828" y="6714"/>
                  </a:cubicBezTo>
                  <a:cubicBezTo>
                    <a:pt x="2692" y="4909"/>
                    <a:pt x="1806" y="2281"/>
                    <a:pt x="3168" y="1"/>
                  </a:cubicBezTo>
                  <a:close/>
                </a:path>
              </a:pathLst>
            </a:custGeom>
            <a:solidFill>
              <a:srgbClr val="BCC7CE"/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1" name="Google Shape;92;p13">
              <a:extLst>
                <a:ext uri="{FF2B5EF4-FFF2-40B4-BE49-F238E27FC236}">
                  <a16:creationId xmlns:a16="http://schemas.microsoft.com/office/drawing/2014/main" id="{6E8C9F06-5D68-4BBD-B61C-8A489BF9D1AC}"/>
                </a:ext>
              </a:extLst>
            </p:cNvPr>
            <p:cNvSpPr/>
            <p:nvPr/>
          </p:nvSpPr>
          <p:spPr>
            <a:xfrm>
              <a:off x="3273622" y="3886089"/>
              <a:ext cx="484622" cy="175944"/>
            </a:xfrm>
            <a:custGeom>
              <a:avLst/>
              <a:gdLst/>
              <a:ahLst/>
              <a:cxnLst/>
              <a:rect l="l" t="t" r="r" b="b"/>
              <a:pathLst>
                <a:path w="19414" h="6969" extrusionOk="0">
                  <a:moveTo>
                    <a:pt x="10483" y="1"/>
                  </a:moveTo>
                  <a:lnTo>
                    <a:pt x="6302" y="254"/>
                  </a:lnTo>
                  <a:lnTo>
                    <a:pt x="1552" y="2123"/>
                  </a:lnTo>
                  <a:lnTo>
                    <a:pt x="159" y="4371"/>
                  </a:lnTo>
                  <a:lnTo>
                    <a:pt x="159" y="4371"/>
                  </a:lnTo>
                  <a:lnTo>
                    <a:pt x="824" y="4055"/>
                  </a:lnTo>
                  <a:lnTo>
                    <a:pt x="824" y="4055"/>
                  </a:lnTo>
                  <a:cubicBezTo>
                    <a:pt x="190" y="4973"/>
                    <a:pt x="0" y="5986"/>
                    <a:pt x="254" y="6968"/>
                  </a:cubicBezTo>
                  <a:cubicBezTo>
                    <a:pt x="412" y="6303"/>
                    <a:pt x="792" y="5670"/>
                    <a:pt x="1362" y="5100"/>
                  </a:cubicBezTo>
                  <a:cubicBezTo>
                    <a:pt x="1774" y="4656"/>
                    <a:pt x="2312" y="4245"/>
                    <a:pt x="2945" y="3865"/>
                  </a:cubicBezTo>
                  <a:cubicBezTo>
                    <a:pt x="4814" y="2788"/>
                    <a:pt x="7268" y="2249"/>
                    <a:pt x="9723" y="2249"/>
                  </a:cubicBezTo>
                  <a:cubicBezTo>
                    <a:pt x="12177" y="2249"/>
                    <a:pt x="14631" y="2788"/>
                    <a:pt x="16500" y="3865"/>
                  </a:cubicBezTo>
                  <a:cubicBezTo>
                    <a:pt x="17133" y="4245"/>
                    <a:pt x="17672" y="4656"/>
                    <a:pt x="18083" y="5100"/>
                  </a:cubicBezTo>
                  <a:cubicBezTo>
                    <a:pt x="18653" y="5670"/>
                    <a:pt x="19002" y="6303"/>
                    <a:pt x="19192" y="6968"/>
                  </a:cubicBezTo>
                  <a:cubicBezTo>
                    <a:pt x="19413" y="6081"/>
                    <a:pt x="19255" y="5163"/>
                    <a:pt x="18748" y="4308"/>
                  </a:cubicBezTo>
                  <a:lnTo>
                    <a:pt x="18748" y="4308"/>
                  </a:lnTo>
                  <a:lnTo>
                    <a:pt x="19128" y="4466"/>
                  </a:lnTo>
                  <a:lnTo>
                    <a:pt x="19128" y="4466"/>
                  </a:lnTo>
                  <a:lnTo>
                    <a:pt x="17133" y="1774"/>
                  </a:lnTo>
                  <a:lnTo>
                    <a:pt x="10483" y="1"/>
                  </a:lnTo>
                  <a:close/>
                </a:path>
              </a:pathLst>
            </a:custGeom>
            <a:solidFill>
              <a:srgbClr val="BC6022"/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2" name="Google Shape;93;p13">
              <a:extLst>
                <a:ext uri="{FF2B5EF4-FFF2-40B4-BE49-F238E27FC236}">
                  <a16:creationId xmlns:a16="http://schemas.microsoft.com/office/drawing/2014/main" id="{B0B40EBC-023C-4B63-940D-AB344919128E}"/>
                </a:ext>
              </a:extLst>
            </p:cNvPr>
            <p:cNvSpPr/>
            <p:nvPr/>
          </p:nvSpPr>
          <p:spPr>
            <a:xfrm>
              <a:off x="3234629" y="3973026"/>
              <a:ext cx="562608" cy="271160"/>
            </a:xfrm>
            <a:custGeom>
              <a:avLst/>
              <a:gdLst/>
              <a:ahLst/>
              <a:cxnLst/>
              <a:rect l="l" t="t" r="r" b="b"/>
              <a:pathLst>
                <a:path w="22549" h="10863" extrusionOk="0">
                  <a:moveTo>
                    <a:pt x="2914" y="0"/>
                  </a:moveTo>
                  <a:cubicBezTo>
                    <a:pt x="1647" y="824"/>
                    <a:pt x="792" y="1774"/>
                    <a:pt x="349" y="2787"/>
                  </a:cubicBezTo>
                  <a:lnTo>
                    <a:pt x="32" y="2407"/>
                  </a:lnTo>
                  <a:lnTo>
                    <a:pt x="32" y="2977"/>
                  </a:lnTo>
                  <a:lnTo>
                    <a:pt x="0" y="4339"/>
                  </a:lnTo>
                  <a:lnTo>
                    <a:pt x="0" y="4402"/>
                  </a:lnTo>
                  <a:cubicBezTo>
                    <a:pt x="32" y="5226"/>
                    <a:pt x="285" y="6049"/>
                    <a:pt x="855" y="6841"/>
                  </a:cubicBezTo>
                  <a:cubicBezTo>
                    <a:pt x="1394" y="7601"/>
                    <a:pt x="2217" y="8329"/>
                    <a:pt x="3294" y="8962"/>
                  </a:cubicBezTo>
                  <a:cubicBezTo>
                    <a:pt x="5495" y="10229"/>
                    <a:pt x="8377" y="10863"/>
                    <a:pt x="11259" y="10863"/>
                  </a:cubicBezTo>
                  <a:cubicBezTo>
                    <a:pt x="14141" y="10863"/>
                    <a:pt x="17023" y="10229"/>
                    <a:pt x="19224" y="8962"/>
                  </a:cubicBezTo>
                  <a:cubicBezTo>
                    <a:pt x="21440" y="7696"/>
                    <a:pt x="22517" y="6017"/>
                    <a:pt x="22517" y="4370"/>
                  </a:cubicBezTo>
                  <a:lnTo>
                    <a:pt x="22549" y="2660"/>
                  </a:lnTo>
                  <a:lnTo>
                    <a:pt x="22517" y="2692"/>
                  </a:lnTo>
                  <a:lnTo>
                    <a:pt x="22295" y="3040"/>
                  </a:lnTo>
                  <a:cubicBezTo>
                    <a:pt x="21915" y="1964"/>
                    <a:pt x="21029" y="887"/>
                    <a:pt x="19635" y="32"/>
                  </a:cubicBezTo>
                  <a:lnTo>
                    <a:pt x="19635" y="32"/>
                  </a:lnTo>
                  <a:cubicBezTo>
                    <a:pt x="21662" y="2122"/>
                    <a:pt x="21124" y="4814"/>
                    <a:pt x="18052" y="6619"/>
                  </a:cubicBezTo>
                  <a:cubicBezTo>
                    <a:pt x="16183" y="7696"/>
                    <a:pt x="13729" y="8234"/>
                    <a:pt x="11275" y="8234"/>
                  </a:cubicBezTo>
                  <a:cubicBezTo>
                    <a:pt x="8820" y="8234"/>
                    <a:pt x="6366" y="7696"/>
                    <a:pt x="4497" y="6619"/>
                  </a:cubicBezTo>
                  <a:cubicBezTo>
                    <a:pt x="1394" y="4814"/>
                    <a:pt x="887" y="2122"/>
                    <a:pt x="2914" y="0"/>
                  </a:cubicBezTo>
                  <a:close/>
                </a:path>
              </a:pathLst>
            </a:custGeom>
            <a:solidFill>
              <a:srgbClr val="BC6022"/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3" name="Google Shape;94;p13">
              <a:extLst>
                <a:ext uri="{FF2B5EF4-FFF2-40B4-BE49-F238E27FC236}">
                  <a16:creationId xmlns:a16="http://schemas.microsoft.com/office/drawing/2014/main" id="{ED1310D7-FEE1-48DD-8F5C-647D65CE87F8}"/>
                </a:ext>
              </a:extLst>
            </p:cNvPr>
            <p:cNvSpPr/>
            <p:nvPr/>
          </p:nvSpPr>
          <p:spPr>
            <a:xfrm>
              <a:off x="3234629" y="3877809"/>
              <a:ext cx="562608" cy="324978"/>
            </a:xfrm>
            <a:custGeom>
              <a:avLst/>
              <a:gdLst/>
              <a:ahLst/>
              <a:cxnLst/>
              <a:rect l="l" t="t" r="r" b="b"/>
              <a:pathLst>
                <a:path w="22549" h="13017" extrusionOk="0">
                  <a:moveTo>
                    <a:pt x="11275" y="983"/>
                  </a:moveTo>
                  <a:cubicBezTo>
                    <a:pt x="13729" y="983"/>
                    <a:pt x="16183" y="1521"/>
                    <a:pt x="18052" y="2598"/>
                  </a:cubicBezTo>
                  <a:cubicBezTo>
                    <a:pt x="18685" y="2978"/>
                    <a:pt x="19224" y="3389"/>
                    <a:pt x="19635" y="3801"/>
                  </a:cubicBezTo>
                  <a:cubicBezTo>
                    <a:pt x="21662" y="5923"/>
                    <a:pt x="21124" y="8615"/>
                    <a:pt x="18052" y="10420"/>
                  </a:cubicBezTo>
                  <a:cubicBezTo>
                    <a:pt x="16183" y="11497"/>
                    <a:pt x="13729" y="12035"/>
                    <a:pt x="11275" y="12035"/>
                  </a:cubicBezTo>
                  <a:cubicBezTo>
                    <a:pt x="8820" y="12035"/>
                    <a:pt x="6366" y="11497"/>
                    <a:pt x="4497" y="10420"/>
                  </a:cubicBezTo>
                  <a:cubicBezTo>
                    <a:pt x="1394" y="8615"/>
                    <a:pt x="887" y="5923"/>
                    <a:pt x="2914" y="3801"/>
                  </a:cubicBezTo>
                  <a:cubicBezTo>
                    <a:pt x="3326" y="3389"/>
                    <a:pt x="3864" y="2978"/>
                    <a:pt x="4497" y="2598"/>
                  </a:cubicBezTo>
                  <a:cubicBezTo>
                    <a:pt x="6366" y="1521"/>
                    <a:pt x="8820" y="983"/>
                    <a:pt x="11275" y="983"/>
                  </a:cubicBezTo>
                  <a:close/>
                  <a:moveTo>
                    <a:pt x="11259" y="1"/>
                  </a:moveTo>
                  <a:cubicBezTo>
                    <a:pt x="8377" y="1"/>
                    <a:pt x="5495" y="634"/>
                    <a:pt x="3294" y="1901"/>
                  </a:cubicBezTo>
                  <a:cubicBezTo>
                    <a:pt x="1236" y="3104"/>
                    <a:pt x="159" y="4625"/>
                    <a:pt x="32" y="6208"/>
                  </a:cubicBezTo>
                  <a:cubicBezTo>
                    <a:pt x="0" y="6398"/>
                    <a:pt x="0" y="6588"/>
                    <a:pt x="0" y="6778"/>
                  </a:cubicBezTo>
                  <a:cubicBezTo>
                    <a:pt x="127" y="8330"/>
                    <a:pt x="1236" y="9913"/>
                    <a:pt x="3294" y="11117"/>
                  </a:cubicBezTo>
                  <a:cubicBezTo>
                    <a:pt x="5495" y="12383"/>
                    <a:pt x="8377" y="13017"/>
                    <a:pt x="11259" y="13017"/>
                  </a:cubicBezTo>
                  <a:cubicBezTo>
                    <a:pt x="14141" y="13017"/>
                    <a:pt x="17023" y="12383"/>
                    <a:pt x="19224" y="11117"/>
                  </a:cubicBezTo>
                  <a:cubicBezTo>
                    <a:pt x="21440" y="9818"/>
                    <a:pt x="22549" y="8140"/>
                    <a:pt x="22517" y="6461"/>
                  </a:cubicBezTo>
                  <a:cubicBezTo>
                    <a:pt x="22517" y="4815"/>
                    <a:pt x="21409" y="3168"/>
                    <a:pt x="19224" y="1901"/>
                  </a:cubicBezTo>
                  <a:cubicBezTo>
                    <a:pt x="17023" y="634"/>
                    <a:pt x="14141" y="1"/>
                    <a:pt x="11259" y="1"/>
                  </a:cubicBezTo>
                  <a:close/>
                </a:path>
              </a:pathLst>
            </a:custGeom>
            <a:solidFill>
              <a:srgbClr val="EE7623"/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4" name="Google Shape;95;p13">
              <a:extLst>
                <a:ext uri="{FF2B5EF4-FFF2-40B4-BE49-F238E27FC236}">
                  <a16:creationId xmlns:a16="http://schemas.microsoft.com/office/drawing/2014/main" id="{1019A928-86EC-4AFC-896B-3B19F164B7A0}"/>
                </a:ext>
              </a:extLst>
            </p:cNvPr>
            <p:cNvSpPr/>
            <p:nvPr/>
          </p:nvSpPr>
          <p:spPr>
            <a:xfrm>
              <a:off x="3276408" y="3902648"/>
              <a:ext cx="479052" cy="275300"/>
            </a:xfrm>
            <a:custGeom>
              <a:avLst/>
              <a:gdLst/>
              <a:ahLst/>
              <a:cxnLst/>
              <a:rect l="l" t="t" r="r" b="b"/>
              <a:pathLst>
                <a:path w="19129" h="11022" extrusionOk="0">
                  <a:moveTo>
                    <a:pt x="9565" y="1"/>
                  </a:moveTo>
                  <a:cubicBezTo>
                    <a:pt x="4276" y="1"/>
                    <a:pt x="1" y="2471"/>
                    <a:pt x="1" y="5511"/>
                  </a:cubicBezTo>
                  <a:cubicBezTo>
                    <a:pt x="1" y="7284"/>
                    <a:pt x="1426" y="8868"/>
                    <a:pt x="3674" y="9850"/>
                  </a:cubicBezTo>
                  <a:cubicBezTo>
                    <a:pt x="5289" y="10578"/>
                    <a:pt x="7348" y="11021"/>
                    <a:pt x="9565" y="11021"/>
                  </a:cubicBezTo>
                  <a:cubicBezTo>
                    <a:pt x="14853" y="11021"/>
                    <a:pt x="19129" y="8551"/>
                    <a:pt x="19129" y="5511"/>
                  </a:cubicBezTo>
                  <a:cubicBezTo>
                    <a:pt x="19129" y="4086"/>
                    <a:pt x="18179" y="2756"/>
                    <a:pt x="16595" y="1774"/>
                  </a:cubicBezTo>
                  <a:cubicBezTo>
                    <a:pt x="14853" y="697"/>
                    <a:pt x="12351" y="1"/>
                    <a:pt x="9565" y="1"/>
                  </a:cubicBezTo>
                  <a:close/>
                </a:path>
              </a:pathLst>
            </a:custGeom>
            <a:solidFill>
              <a:srgbClr val="D9E6FF"/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5" name="Google Shape;96;p13">
              <a:extLst>
                <a:ext uri="{FF2B5EF4-FFF2-40B4-BE49-F238E27FC236}">
                  <a16:creationId xmlns:a16="http://schemas.microsoft.com/office/drawing/2014/main" id="{9F1A2657-8CCA-473B-B330-B4074A236E53}"/>
                </a:ext>
              </a:extLst>
            </p:cNvPr>
            <p:cNvSpPr/>
            <p:nvPr/>
          </p:nvSpPr>
          <p:spPr>
            <a:xfrm>
              <a:off x="3276408" y="3902648"/>
              <a:ext cx="414992" cy="246321"/>
            </a:xfrm>
            <a:custGeom>
              <a:avLst/>
              <a:gdLst/>
              <a:ahLst/>
              <a:cxnLst/>
              <a:rect l="l" t="t" r="r" b="b"/>
              <a:pathLst>
                <a:path w="16596" h="9850" extrusionOk="0">
                  <a:moveTo>
                    <a:pt x="9565" y="1"/>
                  </a:moveTo>
                  <a:cubicBezTo>
                    <a:pt x="4276" y="1"/>
                    <a:pt x="1" y="2471"/>
                    <a:pt x="1" y="5511"/>
                  </a:cubicBezTo>
                  <a:cubicBezTo>
                    <a:pt x="1" y="7284"/>
                    <a:pt x="1426" y="8868"/>
                    <a:pt x="3674" y="9850"/>
                  </a:cubicBezTo>
                  <a:cubicBezTo>
                    <a:pt x="6398" y="7348"/>
                    <a:pt x="11116" y="3611"/>
                    <a:pt x="16595" y="1774"/>
                  </a:cubicBezTo>
                  <a:cubicBezTo>
                    <a:pt x="14853" y="697"/>
                    <a:pt x="12351" y="1"/>
                    <a:pt x="9565" y="1"/>
                  </a:cubicBezTo>
                  <a:close/>
                </a:path>
              </a:pathLst>
            </a:custGeom>
            <a:solidFill>
              <a:srgbClr val="D9E6FF"/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6" name="Google Shape;97;p13">
              <a:extLst>
                <a:ext uri="{FF2B5EF4-FFF2-40B4-BE49-F238E27FC236}">
                  <a16:creationId xmlns:a16="http://schemas.microsoft.com/office/drawing/2014/main" id="{F7D763D0-8759-4099-A6F0-A6C80A60D6AD}"/>
                </a:ext>
              </a:extLst>
            </p:cNvPr>
            <p:cNvSpPr/>
            <p:nvPr/>
          </p:nvSpPr>
          <p:spPr>
            <a:xfrm>
              <a:off x="3276408" y="3900579"/>
              <a:ext cx="239526" cy="140755"/>
            </a:xfrm>
            <a:custGeom>
              <a:avLst/>
              <a:gdLst/>
              <a:ahLst/>
              <a:cxnLst/>
              <a:rect l="l" t="t" r="r" b="b"/>
              <a:pathLst>
                <a:path w="9597" h="5575" extrusionOk="0">
                  <a:moveTo>
                    <a:pt x="9597" y="1"/>
                  </a:moveTo>
                  <a:cubicBezTo>
                    <a:pt x="9090" y="1"/>
                    <a:pt x="8583" y="1"/>
                    <a:pt x="8077" y="33"/>
                  </a:cubicBezTo>
                  <a:cubicBezTo>
                    <a:pt x="7570" y="64"/>
                    <a:pt x="7063" y="128"/>
                    <a:pt x="6556" y="191"/>
                  </a:cubicBezTo>
                  <a:cubicBezTo>
                    <a:pt x="5575" y="381"/>
                    <a:pt x="4593" y="666"/>
                    <a:pt x="3643" y="1078"/>
                  </a:cubicBezTo>
                  <a:cubicBezTo>
                    <a:pt x="2724" y="1489"/>
                    <a:pt x="1838" y="2028"/>
                    <a:pt x="1141" y="2788"/>
                  </a:cubicBezTo>
                  <a:cubicBezTo>
                    <a:pt x="793" y="3168"/>
                    <a:pt x="508" y="3580"/>
                    <a:pt x="286" y="4055"/>
                  </a:cubicBezTo>
                  <a:cubicBezTo>
                    <a:pt x="96" y="4530"/>
                    <a:pt x="1" y="5036"/>
                    <a:pt x="1" y="5543"/>
                  </a:cubicBezTo>
                  <a:cubicBezTo>
                    <a:pt x="1" y="5543"/>
                    <a:pt x="1" y="5575"/>
                    <a:pt x="33" y="5575"/>
                  </a:cubicBezTo>
                  <a:cubicBezTo>
                    <a:pt x="33" y="5575"/>
                    <a:pt x="33" y="5543"/>
                    <a:pt x="33" y="5543"/>
                  </a:cubicBezTo>
                  <a:cubicBezTo>
                    <a:pt x="64" y="5036"/>
                    <a:pt x="191" y="4561"/>
                    <a:pt x="444" y="4118"/>
                  </a:cubicBezTo>
                  <a:cubicBezTo>
                    <a:pt x="666" y="3675"/>
                    <a:pt x="951" y="3295"/>
                    <a:pt x="1299" y="2946"/>
                  </a:cubicBezTo>
                  <a:cubicBezTo>
                    <a:pt x="1996" y="2249"/>
                    <a:pt x="2883" y="1711"/>
                    <a:pt x="3770" y="1299"/>
                  </a:cubicBezTo>
                  <a:cubicBezTo>
                    <a:pt x="4688" y="919"/>
                    <a:pt x="5638" y="603"/>
                    <a:pt x="6620" y="413"/>
                  </a:cubicBezTo>
                  <a:cubicBezTo>
                    <a:pt x="7570" y="191"/>
                    <a:pt x="8583" y="96"/>
                    <a:pt x="9597" y="33"/>
                  </a:cubicBezTo>
                  <a:cubicBezTo>
                    <a:pt x="9597" y="33"/>
                    <a:pt x="9597" y="1"/>
                    <a:pt x="959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7" name="Google Shape;98;p13">
              <a:extLst>
                <a:ext uri="{FF2B5EF4-FFF2-40B4-BE49-F238E27FC236}">
                  <a16:creationId xmlns:a16="http://schemas.microsoft.com/office/drawing/2014/main" id="{72AE08F7-7C61-4493-814C-FEEAE5E363D4}"/>
                </a:ext>
              </a:extLst>
            </p:cNvPr>
            <p:cNvSpPr/>
            <p:nvPr/>
          </p:nvSpPr>
          <p:spPr>
            <a:xfrm>
              <a:off x="3357177" y="3931627"/>
              <a:ext cx="270164" cy="53818"/>
            </a:xfrm>
            <a:custGeom>
              <a:avLst/>
              <a:gdLst/>
              <a:ahLst/>
              <a:cxnLst/>
              <a:rect l="l" t="t" r="r" b="b"/>
              <a:pathLst>
                <a:path w="10737" h="2084" extrusionOk="0">
                  <a:moveTo>
                    <a:pt x="7421" y="1"/>
                  </a:moveTo>
                  <a:cubicBezTo>
                    <a:pt x="2582" y="1"/>
                    <a:pt x="1" y="2083"/>
                    <a:pt x="1" y="2083"/>
                  </a:cubicBezTo>
                  <a:cubicBezTo>
                    <a:pt x="3548" y="468"/>
                    <a:pt x="10737" y="310"/>
                    <a:pt x="10737" y="310"/>
                  </a:cubicBezTo>
                  <a:cubicBezTo>
                    <a:pt x="9535" y="91"/>
                    <a:pt x="8429" y="1"/>
                    <a:pt x="742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8" name="Google Shape;99;p13">
              <a:extLst>
                <a:ext uri="{FF2B5EF4-FFF2-40B4-BE49-F238E27FC236}">
                  <a16:creationId xmlns:a16="http://schemas.microsoft.com/office/drawing/2014/main" id="{8EABD37D-A12F-4A63-9B5A-12FBF3CAD232}"/>
                </a:ext>
              </a:extLst>
            </p:cNvPr>
            <p:cNvSpPr/>
            <p:nvPr/>
          </p:nvSpPr>
          <p:spPr>
            <a:xfrm>
              <a:off x="3683045" y="4165529"/>
              <a:ext cx="142044" cy="91077"/>
            </a:xfrm>
            <a:custGeom>
              <a:avLst/>
              <a:gdLst/>
              <a:ahLst/>
              <a:cxnLst/>
              <a:rect l="l" t="t" r="r" b="b"/>
              <a:pathLst>
                <a:path w="5607" h="3675" extrusionOk="0">
                  <a:moveTo>
                    <a:pt x="698" y="1"/>
                  </a:moveTo>
                  <a:cubicBezTo>
                    <a:pt x="666" y="32"/>
                    <a:pt x="634" y="32"/>
                    <a:pt x="603" y="64"/>
                  </a:cubicBezTo>
                  <a:cubicBezTo>
                    <a:pt x="349" y="191"/>
                    <a:pt x="159" y="444"/>
                    <a:pt x="1" y="729"/>
                  </a:cubicBezTo>
                  <a:lnTo>
                    <a:pt x="5131" y="3674"/>
                  </a:lnTo>
                  <a:lnTo>
                    <a:pt x="5606" y="2851"/>
                  </a:lnTo>
                  <a:lnTo>
                    <a:pt x="698" y="1"/>
                  </a:lnTo>
                  <a:close/>
                </a:path>
              </a:pathLst>
            </a:custGeom>
            <a:solidFill>
              <a:srgbClr val="EE7623"/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9" name="Google Shape;100;p13">
              <a:extLst>
                <a:ext uri="{FF2B5EF4-FFF2-40B4-BE49-F238E27FC236}">
                  <a16:creationId xmlns:a16="http://schemas.microsoft.com/office/drawing/2014/main" id="{73AFCB02-DB31-45DB-BD36-894E8FB97FB3}"/>
                </a:ext>
              </a:extLst>
            </p:cNvPr>
            <p:cNvSpPr/>
            <p:nvPr/>
          </p:nvSpPr>
          <p:spPr>
            <a:xfrm>
              <a:off x="3677475" y="4182088"/>
              <a:ext cx="133689" cy="91077"/>
            </a:xfrm>
            <a:custGeom>
              <a:avLst/>
              <a:gdLst/>
              <a:ahLst/>
              <a:cxnLst/>
              <a:rect l="l" t="t" r="r" b="b"/>
              <a:pathLst>
                <a:path w="5353" h="3643" extrusionOk="0">
                  <a:moveTo>
                    <a:pt x="222" y="0"/>
                  </a:moveTo>
                  <a:cubicBezTo>
                    <a:pt x="95" y="254"/>
                    <a:pt x="0" y="507"/>
                    <a:pt x="0" y="760"/>
                  </a:cubicBezTo>
                  <a:lnTo>
                    <a:pt x="0" y="792"/>
                  </a:lnTo>
                  <a:lnTo>
                    <a:pt x="4972" y="3642"/>
                  </a:lnTo>
                  <a:lnTo>
                    <a:pt x="5352" y="2977"/>
                  </a:lnTo>
                  <a:lnTo>
                    <a:pt x="222" y="0"/>
                  </a:lnTo>
                  <a:close/>
                </a:path>
              </a:pathLst>
            </a:custGeom>
            <a:solidFill>
              <a:srgbClr val="D36922"/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0" name="Google Shape;101;p13">
              <a:extLst>
                <a:ext uri="{FF2B5EF4-FFF2-40B4-BE49-F238E27FC236}">
                  <a16:creationId xmlns:a16="http://schemas.microsoft.com/office/drawing/2014/main" id="{C8835A26-02E7-4728-B0E6-A131BF351ED6}"/>
                </a:ext>
              </a:extLst>
            </p:cNvPr>
            <p:cNvSpPr/>
            <p:nvPr/>
          </p:nvSpPr>
          <p:spPr>
            <a:xfrm>
              <a:off x="3699756" y="4163458"/>
              <a:ext cx="128119" cy="72448"/>
            </a:xfrm>
            <a:custGeom>
              <a:avLst/>
              <a:gdLst/>
              <a:ahLst/>
              <a:cxnLst/>
              <a:rect l="l" t="t" r="r" b="b"/>
              <a:pathLst>
                <a:path w="5036" h="2911" extrusionOk="0">
                  <a:moveTo>
                    <a:pt x="238" y="1"/>
                  </a:moveTo>
                  <a:cubicBezTo>
                    <a:pt x="166" y="1"/>
                    <a:pt x="86" y="18"/>
                    <a:pt x="1" y="61"/>
                  </a:cubicBezTo>
                  <a:lnTo>
                    <a:pt x="4909" y="2911"/>
                  </a:lnTo>
                  <a:lnTo>
                    <a:pt x="5036" y="2689"/>
                  </a:lnTo>
                  <a:lnTo>
                    <a:pt x="476" y="61"/>
                  </a:lnTo>
                  <a:cubicBezTo>
                    <a:pt x="406" y="26"/>
                    <a:pt x="327" y="1"/>
                    <a:pt x="238" y="1"/>
                  </a:cubicBezTo>
                  <a:close/>
                </a:path>
              </a:pathLst>
            </a:custGeom>
            <a:solidFill>
              <a:srgbClr val="D36922"/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1" name="Google Shape;102;p13">
              <a:extLst>
                <a:ext uri="{FF2B5EF4-FFF2-40B4-BE49-F238E27FC236}">
                  <a16:creationId xmlns:a16="http://schemas.microsoft.com/office/drawing/2014/main" id="{7B9569F2-609B-4FA2-88A1-4AAF07EF2FDA}"/>
                </a:ext>
              </a:extLst>
            </p:cNvPr>
            <p:cNvSpPr/>
            <p:nvPr/>
          </p:nvSpPr>
          <p:spPr>
            <a:xfrm>
              <a:off x="3677475" y="4202788"/>
              <a:ext cx="125333" cy="78657"/>
            </a:xfrm>
            <a:custGeom>
              <a:avLst/>
              <a:gdLst/>
              <a:ahLst/>
              <a:cxnLst/>
              <a:rect l="l" t="t" r="r" b="b"/>
              <a:pathLst>
                <a:path w="4973" h="3136" extrusionOk="0">
                  <a:moveTo>
                    <a:pt x="0" y="0"/>
                  </a:moveTo>
                  <a:lnTo>
                    <a:pt x="0" y="0"/>
                  </a:lnTo>
                  <a:cubicBezTo>
                    <a:pt x="32" y="222"/>
                    <a:pt x="95" y="412"/>
                    <a:pt x="253" y="475"/>
                  </a:cubicBezTo>
                  <a:lnTo>
                    <a:pt x="4814" y="3135"/>
                  </a:lnTo>
                  <a:lnTo>
                    <a:pt x="4972" y="288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BC6022"/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2" name="Google Shape;103;p13">
              <a:extLst>
                <a:ext uri="{FF2B5EF4-FFF2-40B4-BE49-F238E27FC236}">
                  <a16:creationId xmlns:a16="http://schemas.microsoft.com/office/drawing/2014/main" id="{67C97B13-9023-439C-91D4-923FC7546578}"/>
                </a:ext>
              </a:extLst>
            </p:cNvPr>
            <p:cNvSpPr/>
            <p:nvPr/>
          </p:nvSpPr>
          <p:spPr>
            <a:xfrm>
              <a:off x="3791667" y="4229696"/>
              <a:ext cx="41779" cy="51749"/>
            </a:xfrm>
            <a:custGeom>
              <a:avLst/>
              <a:gdLst/>
              <a:ahLst/>
              <a:cxnLst/>
              <a:rect l="l" t="t" r="r" b="b"/>
              <a:pathLst>
                <a:path w="1616" h="2086" extrusionOk="0">
                  <a:moveTo>
                    <a:pt x="1160" y="1"/>
                  </a:moveTo>
                  <a:cubicBezTo>
                    <a:pt x="1048" y="1"/>
                    <a:pt x="923" y="37"/>
                    <a:pt x="792" y="112"/>
                  </a:cubicBezTo>
                  <a:cubicBezTo>
                    <a:pt x="348" y="365"/>
                    <a:pt x="0" y="998"/>
                    <a:pt x="0" y="1505"/>
                  </a:cubicBezTo>
                  <a:cubicBezTo>
                    <a:pt x="0" y="1868"/>
                    <a:pt x="179" y="2085"/>
                    <a:pt x="444" y="2085"/>
                  </a:cubicBezTo>
                  <a:cubicBezTo>
                    <a:pt x="549" y="2085"/>
                    <a:pt x="667" y="2052"/>
                    <a:pt x="792" y="1980"/>
                  </a:cubicBezTo>
                  <a:cubicBezTo>
                    <a:pt x="1235" y="1727"/>
                    <a:pt x="1615" y="1093"/>
                    <a:pt x="1615" y="587"/>
                  </a:cubicBezTo>
                  <a:cubicBezTo>
                    <a:pt x="1615" y="207"/>
                    <a:pt x="1426" y="1"/>
                    <a:pt x="1160" y="1"/>
                  </a:cubicBezTo>
                  <a:close/>
                </a:path>
              </a:pathLst>
            </a:custGeom>
            <a:solidFill>
              <a:srgbClr val="010A0F"/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3" name="Google Shape;104;p13">
              <a:extLst>
                <a:ext uri="{FF2B5EF4-FFF2-40B4-BE49-F238E27FC236}">
                  <a16:creationId xmlns:a16="http://schemas.microsoft.com/office/drawing/2014/main" id="{E7D3B52C-B1D8-4DCE-8094-8BAA1A667405}"/>
                </a:ext>
              </a:extLst>
            </p:cNvPr>
            <p:cNvSpPr/>
            <p:nvPr/>
          </p:nvSpPr>
          <p:spPr>
            <a:xfrm>
              <a:off x="3791667" y="4229696"/>
              <a:ext cx="41779" cy="51749"/>
            </a:xfrm>
            <a:custGeom>
              <a:avLst/>
              <a:gdLst/>
              <a:ahLst/>
              <a:cxnLst/>
              <a:rect l="l" t="t" r="r" b="b"/>
              <a:pathLst>
                <a:path w="1616" h="2086" extrusionOk="0">
                  <a:moveTo>
                    <a:pt x="1160" y="1"/>
                  </a:moveTo>
                  <a:cubicBezTo>
                    <a:pt x="1048" y="1"/>
                    <a:pt x="923" y="37"/>
                    <a:pt x="792" y="112"/>
                  </a:cubicBezTo>
                  <a:cubicBezTo>
                    <a:pt x="348" y="365"/>
                    <a:pt x="0" y="998"/>
                    <a:pt x="0" y="1505"/>
                  </a:cubicBezTo>
                  <a:cubicBezTo>
                    <a:pt x="0" y="1868"/>
                    <a:pt x="179" y="2085"/>
                    <a:pt x="444" y="2085"/>
                  </a:cubicBezTo>
                  <a:cubicBezTo>
                    <a:pt x="549" y="2085"/>
                    <a:pt x="667" y="2052"/>
                    <a:pt x="792" y="1980"/>
                  </a:cubicBezTo>
                  <a:cubicBezTo>
                    <a:pt x="1235" y="1727"/>
                    <a:pt x="1615" y="1093"/>
                    <a:pt x="1615" y="587"/>
                  </a:cubicBezTo>
                  <a:cubicBezTo>
                    <a:pt x="1615" y="207"/>
                    <a:pt x="1426" y="1"/>
                    <a:pt x="1160" y="1"/>
                  </a:cubicBezTo>
                  <a:close/>
                </a:path>
              </a:pathLst>
            </a:custGeom>
            <a:solidFill>
              <a:srgbClr val="010A0F"/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4" name="Google Shape;105;p13">
              <a:extLst>
                <a:ext uri="{FF2B5EF4-FFF2-40B4-BE49-F238E27FC236}">
                  <a16:creationId xmlns:a16="http://schemas.microsoft.com/office/drawing/2014/main" id="{E2154289-4A03-4C77-9EFE-A1BE6940B7C7}"/>
                </a:ext>
              </a:extLst>
            </p:cNvPr>
            <p:cNvSpPr/>
            <p:nvPr/>
          </p:nvSpPr>
          <p:spPr>
            <a:xfrm>
              <a:off x="3791667" y="4229696"/>
              <a:ext cx="30638" cy="47609"/>
            </a:xfrm>
            <a:custGeom>
              <a:avLst/>
              <a:gdLst/>
              <a:ahLst/>
              <a:cxnLst/>
              <a:rect l="l" t="t" r="r" b="b"/>
              <a:pathLst>
                <a:path w="1236" h="1901" extrusionOk="0">
                  <a:moveTo>
                    <a:pt x="1204" y="1"/>
                  </a:moveTo>
                  <a:cubicBezTo>
                    <a:pt x="982" y="1"/>
                    <a:pt x="792" y="96"/>
                    <a:pt x="634" y="254"/>
                  </a:cubicBezTo>
                  <a:cubicBezTo>
                    <a:pt x="475" y="381"/>
                    <a:pt x="349" y="539"/>
                    <a:pt x="254" y="729"/>
                  </a:cubicBezTo>
                  <a:cubicBezTo>
                    <a:pt x="159" y="888"/>
                    <a:pt x="64" y="1078"/>
                    <a:pt x="32" y="1299"/>
                  </a:cubicBezTo>
                  <a:cubicBezTo>
                    <a:pt x="0" y="1489"/>
                    <a:pt x="0" y="1711"/>
                    <a:pt x="95" y="1901"/>
                  </a:cubicBezTo>
                  <a:cubicBezTo>
                    <a:pt x="0" y="1711"/>
                    <a:pt x="0" y="1489"/>
                    <a:pt x="64" y="1299"/>
                  </a:cubicBezTo>
                  <a:cubicBezTo>
                    <a:pt x="95" y="1109"/>
                    <a:pt x="159" y="919"/>
                    <a:pt x="285" y="729"/>
                  </a:cubicBezTo>
                  <a:cubicBezTo>
                    <a:pt x="380" y="571"/>
                    <a:pt x="507" y="413"/>
                    <a:pt x="666" y="286"/>
                  </a:cubicBezTo>
                  <a:cubicBezTo>
                    <a:pt x="824" y="159"/>
                    <a:pt x="1014" y="33"/>
                    <a:pt x="1204" y="33"/>
                  </a:cubicBezTo>
                  <a:lnTo>
                    <a:pt x="1236" y="33"/>
                  </a:lnTo>
                  <a:cubicBezTo>
                    <a:pt x="1236" y="1"/>
                    <a:pt x="1204" y="1"/>
                    <a:pt x="120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5" name="Google Shape;106;p13">
              <a:extLst>
                <a:ext uri="{FF2B5EF4-FFF2-40B4-BE49-F238E27FC236}">
                  <a16:creationId xmlns:a16="http://schemas.microsoft.com/office/drawing/2014/main" id="{C2FCA15B-8FD3-4A0C-BD77-FDC495977C43}"/>
                </a:ext>
              </a:extLst>
            </p:cNvPr>
            <p:cNvSpPr/>
            <p:nvPr/>
          </p:nvSpPr>
          <p:spPr>
            <a:xfrm>
              <a:off x="3791667" y="4213136"/>
              <a:ext cx="298016" cy="194573"/>
            </a:xfrm>
            <a:custGeom>
              <a:avLst/>
              <a:gdLst/>
              <a:ahLst/>
              <a:cxnLst/>
              <a:rect l="l" t="t" r="r" b="b"/>
              <a:pathLst>
                <a:path w="11909" h="7760" extrusionOk="0">
                  <a:moveTo>
                    <a:pt x="1394" y="0"/>
                  </a:moveTo>
                  <a:cubicBezTo>
                    <a:pt x="1331" y="32"/>
                    <a:pt x="1268" y="63"/>
                    <a:pt x="1204" y="95"/>
                  </a:cubicBezTo>
                  <a:cubicBezTo>
                    <a:pt x="729" y="380"/>
                    <a:pt x="286" y="887"/>
                    <a:pt x="1" y="1425"/>
                  </a:cubicBezTo>
                  <a:lnTo>
                    <a:pt x="10958" y="7759"/>
                  </a:lnTo>
                  <a:lnTo>
                    <a:pt x="11908" y="6081"/>
                  </a:lnTo>
                  <a:lnTo>
                    <a:pt x="1394" y="0"/>
                  </a:lnTo>
                  <a:close/>
                </a:path>
              </a:pathLst>
            </a:custGeom>
            <a:solidFill>
              <a:srgbClr val="051C2C"/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6" name="Google Shape;107;p13">
              <a:extLst>
                <a:ext uri="{FF2B5EF4-FFF2-40B4-BE49-F238E27FC236}">
                  <a16:creationId xmlns:a16="http://schemas.microsoft.com/office/drawing/2014/main" id="{A34B6B8F-5E5B-49B6-A4D1-2CAE62FEBFE8}"/>
                </a:ext>
              </a:extLst>
            </p:cNvPr>
            <p:cNvSpPr/>
            <p:nvPr/>
          </p:nvSpPr>
          <p:spPr>
            <a:xfrm>
              <a:off x="3780526" y="4250395"/>
              <a:ext cx="284089" cy="192503"/>
            </a:xfrm>
            <a:custGeom>
              <a:avLst/>
              <a:gdLst/>
              <a:ahLst/>
              <a:cxnLst/>
              <a:rect l="l" t="t" r="r" b="b"/>
              <a:pathLst>
                <a:path w="11370" h="7696" extrusionOk="0">
                  <a:moveTo>
                    <a:pt x="412" y="0"/>
                  </a:moveTo>
                  <a:cubicBezTo>
                    <a:pt x="158" y="475"/>
                    <a:pt x="0" y="1014"/>
                    <a:pt x="0" y="1489"/>
                  </a:cubicBezTo>
                  <a:cubicBezTo>
                    <a:pt x="0" y="1520"/>
                    <a:pt x="0" y="1552"/>
                    <a:pt x="0" y="1584"/>
                  </a:cubicBezTo>
                  <a:lnTo>
                    <a:pt x="10578" y="7696"/>
                  </a:lnTo>
                  <a:lnTo>
                    <a:pt x="11369" y="6334"/>
                  </a:lnTo>
                  <a:lnTo>
                    <a:pt x="412" y="0"/>
                  </a:lnTo>
                  <a:close/>
                </a:path>
              </a:pathLst>
            </a:custGeom>
            <a:solidFill>
              <a:srgbClr val="03141E"/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7" name="Google Shape;108;p13">
              <a:extLst>
                <a:ext uri="{FF2B5EF4-FFF2-40B4-BE49-F238E27FC236}">
                  <a16:creationId xmlns:a16="http://schemas.microsoft.com/office/drawing/2014/main" id="{A527D788-859C-40A0-B55A-87ED4BF9686C}"/>
                </a:ext>
              </a:extLst>
            </p:cNvPr>
            <p:cNvSpPr/>
            <p:nvPr/>
          </p:nvSpPr>
          <p:spPr>
            <a:xfrm>
              <a:off x="3825089" y="4211067"/>
              <a:ext cx="270164" cy="155243"/>
            </a:xfrm>
            <a:custGeom>
              <a:avLst/>
              <a:gdLst/>
              <a:ahLst/>
              <a:cxnLst/>
              <a:rect l="l" t="t" r="r" b="b"/>
              <a:pathLst>
                <a:path w="10768" h="6200" extrusionOk="0">
                  <a:moveTo>
                    <a:pt x="554" y="0"/>
                  </a:moveTo>
                  <a:cubicBezTo>
                    <a:pt x="388" y="0"/>
                    <a:pt x="206" y="40"/>
                    <a:pt x="0" y="119"/>
                  </a:cubicBezTo>
                  <a:lnTo>
                    <a:pt x="10514" y="6200"/>
                  </a:lnTo>
                  <a:lnTo>
                    <a:pt x="10768" y="5756"/>
                  </a:lnTo>
                  <a:lnTo>
                    <a:pt x="1014" y="119"/>
                  </a:lnTo>
                  <a:cubicBezTo>
                    <a:pt x="871" y="40"/>
                    <a:pt x="721" y="0"/>
                    <a:pt x="554" y="0"/>
                  </a:cubicBezTo>
                  <a:close/>
                </a:path>
              </a:pathLst>
            </a:custGeom>
            <a:solidFill>
              <a:srgbClr val="03141E"/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8" name="Google Shape;109;p13">
              <a:extLst>
                <a:ext uri="{FF2B5EF4-FFF2-40B4-BE49-F238E27FC236}">
                  <a16:creationId xmlns:a16="http://schemas.microsoft.com/office/drawing/2014/main" id="{9F38B2B6-0564-4AAE-9E9C-EA1D08E2EA2B}"/>
                </a:ext>
              </a:extLst>
            </p:cNvPr>
            <p:cNvSpPr/>
            <p:nvPr/>
          </p:nvSpPr>
          <p:spPr>
            <a:xfrm>
              <a:off x="3780526" y="4289724"/>
              <a:ext cx="264594" cy="165594"/>
            </a:xfrm>
            <a:custGeom>
              <a:avLst/>
              <a:gdLst/>
              <a:ahLst/>
              <a:cxnLst/>
              <a:rect l="l" t="t" r="r" b="b"/>
              <a:pathLst>
                <a:path w="10578" h="6620" extrusionOk="0">
                  <a:moveTo>
                    <a:pt x="0" y="1"/>
                  </a:moveTo>
                  <a:lnTo>
                    <a:pt x="0" y="1"/>
                  </a:lnTo>
                  <a:cubicBezTo>
                    <a:pt x="32" y="444"/>
                    <a:pt x="190" y="792"/>
                    <a:pt x="443" y="951"/>
                  </a:cubicBezTo>
                  <a:lnTo>
                    <a:pt x="475" y="951"/>
                  </a:lnTo>
                  <a:lnTo>
                    <a:pt x="10293" y="6619"/>
                  </a:lnTo>
                  <a:lnTo>
                    <a:pt x="10578" y="6113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010A0F"/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9" name="Google Shape;110;p13">
              <a:extLst>
                <a:ext uri="{FF2B5EF4-FFF2-40B4-BE49-F238E27FC236}">
                  <a16:creationId xmlns:a16="http://schemas.microsoft.com/office/drawing/2014/main" id="{D4CB8590-8DB1-48DF-9775-60659F14ABB0}"/>
                </a:ext>
              </a:extLst>
            </p:cNvPr>
            <p:cNvSpPr/>
            <p:nvPr/>
          </p:nvSpPr>
          <p:spPr>
            <a:xfrm>
              <a:off x="4025622" y="4351822"/>
              <a:ext cx="80771" cy="105565"/>
            </a:xfrm>
            <a:custGeom>
              <a:avLst/>
              <a:gdLst/>
              <a:ahLst/>
              <a:cxnLst/>
              <a:rect l="l" t="t" r="r" b="b"/>
              <a:pathLst>
                <a:path w="3231" h="4202" extrusionOk="0">
                  <a:moveTo>
                    <a:pt x="2331" y="1"/>
                  </a:moveTo>
                  <a:cubicBezTo>
                    <a:pt x="2115" y="1"/>
                    <a:pt x="1872" y="71"/>
                    <a:pt x="1616" y="217"/>
                  </a:cubicBezTo>
                  <a:cubicBezTo>
                    <a:pt x="729" y="724"/>
                    <a:pt x="0" y="1990"/>
                    <a:pt x="0" y="3035"/>
                  </a:cubicBezTo>
                  <a:cubicBezTo>
                    <a:pt x="0" y="3779"/>
                    <a:pt x="369" y="4202"/>
                    <a:pt x="901" y="4202"/>
                  </a:cubicBezTo>
                  <a:cubicBezTo>
                    <a:pt x="1117" y="4202"/>
                    <a:pt x="1360" y="4132"/>
                    <a:pt x="1616" y="3985"/>
                  </a:cubicBezTo>
                  <a:cubicBezTo>
                    <a:pt x="2502" y="3447"/>
                    <a:pt x="3231" y="2180"/>
                    <a:pt x="3231" y="1167"/>
                  </a:cubicBezTo>
                  <a:cubicBezTo>
                    <a:pt x="3231" y="424"/>
                    <a:pt x="2862" y="1"/>
                    <a:pt x="2331" y="1"/>
                  </a:cubicBezTo>
                  <a:close/>
                </a:path>
              </a:pathLst>
            </a:custGeom>
            <a:solidFill>
              <a:srgbClr val="010A0F"/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0" name="Google Shape;111;p13">
              <a:extLst>
                <a:ext uri="{FF2B5EF4-FFF2-40B4-BE49-F238E27FC236}">
                  <a16:creationId xmlns:a16="http://schemas.microsoft.com/office/drawing/2014/main" id="{E478D066-456F-4B19-8DCF-227EA2077468}"/>
                </a:ext>
              </a:extLst>
            </p:cNvPr>
            <p:cNvSpPr/>
            <p:nvPr/>
          </p:nvSpPr>
          <p:spPr>
            <a:xfrm>
              <a:off x="4025622" y="4351822"/>
              <a:ext cx="80771" cy="105565"/>
            </a:xfrm>
            <a:custGeom>
              <a:avLst/>
              <a:gdLst/>
              <a:ahLst/>
              <a:cxnLst/>
              <a:rect l="l" t="t" r="r" b="b"/>
              <a:pathLst>
                <a:path w="3231" h="4202" extrusionOk="0">
                  <a:moveTo>
                    <a:pt x="2331" y="1"/>
                  </a:moveTo>
                  <a:cubicBezTo>
                    <a:pt x="2115" y="1"/>
                    <a:pt x="1872" y="71"/>
                    <a:pt x="1616" y="217"/>
                  </a:cubicBezTo>
                  <a:cubicBezTo>
                    <a:pt x="729" y="724"/>
                    <a:pt x="0" y="1990"/>
                    <a:pt x="0" y="3035"/>
                  </a:cubicBezTo>
                  <a:cubicBezTo>
                    <a:pt x="0" y="3779"/>
                    <a:pt x="369" y="4202"/>
                    <a:pt x="901" y="4202"/>
                  </a:cubicBezTo>
                  <a:cubicBezTo>
                    <a:pt x="1117" y="4202"/>
                    <a:pt x="1360" y="4132"/>
                    <a:pt x="1616" y="3985"/>
                  </a:cubicBezTo>
                  <a:cubicBezTo>
                    <a:pt x="2502" y="3447"/>
                    <a:pt x="3231" y="2180"/>
                    <a:pt x="3231" y="1167"/>
                  </a:cubicBezTo>
                  <a:cubicBezTo>
                    <a:pt x="3231" y="424"/>
                    <a:pt x="2862" y="1"/>
                    <a:pt x="2331" y="1"/>
                  </a:cubicBezTo>
                  <a:close/>
                </a:path>
              </a:pathLst>
            </a:custGeom>
            <a:solidFill>
              <a:srgbClr val="010A0F"/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1" name="Google Shape;112;p13">
              <a:extLst>
                <a:ext uri="{FF2B5EF4-FFF2-40B4-BE49-F238E27FC236}">
                  <a16:creationId xmlns:a16="http://schemas.microsoft.com/office/drawing/2014/main" id="{D8D25D34-BAA1-4A12-8B5C-D813B9092A6B}"/>
                </a:ext>
              </a:extLst>
            </p:cNvPr>
            <p:cNvSpPr/>
            <p:nvPr/>
          </p:nvSpPr>
          <p:spPr>
            <a:xfrm>
              <a:off x="4025622" y="4349751"/>
              <a:ext cx="64060" cy="97287"/>
            </a:xfrm>
            <a:custGeom>
              <a:avLst/>
              <a:gdLst/>
              <a:ahLst/>
              <a:cxnLst/>
              <a:rect l="l" t="t" r="r" b="b"/>
              <a:pathLst>
                <a:path w="2534" h="3864" extrusionOk="0">
                  <a:moveTo>
                    <a:pt x="2439" y="0"/>
                  </a:moveTo>
                  <a:cubicBezTo>
                    <a:pt x="1995" y="0"/>
                    <a:pt x="1615" y="254"/>
                    <a:pt x="1299" y="507"/>
                  </a:cubicBezTo>
                  <a:cubicBezTo>
                    <a:pt x="950" y="792"/>
                    <a:pt x="697" y="1140"/>
                    <a:pt x="507" y="1489"/>
                  </a:cubicBezTo>
                  <a:cubicBezTo>
                    <a:pt x="285" y="1837"/>
                    <a:pt x="159" y="2249"/>
                    <a:pt x="63" y="2660"/>
                  </a:cubicBezTo>
                  <a:cubicBezTo>
                    <a:pt x="0" y="3072"/>
                    <a:pt x="0" y="3515"/>
                    <a:pt x="222" y="3864"/>
                  </a:cubicBezTo>
                  <a:cubicBezTo>
                    <a:pt x="32" y="3484"/>
                    <a:pt x="63" y="3072"/>
                    <a:pt x="127" y="2660"/>
                  </a:cubicBezTo>
                  <a:cubicBezTo>
                    <a:pt x="222" y="2280"/>
                    <a:pt x="380" y="1900"/>
                    <a:pt x="570" y="1552"/>
                  </a:cubicBezTo>
                  <a:cubicBezTo>
                    <a:pt x="792" y="1204"/>
                    <a:pt x="1045" y="887"/>
                    <a:pt x="1362" y="634"/>
                  </a:cubicBezTo>
                  <a:cubicBezTo>
                    <a:pt x="1658" y="397"/>
                    <a:pt x="2010" y="187"/>
                    <a:pt x="2365" y="187"/>
                  </a:cubicBezTo>
                  <a:cubicBezTo>
                    <a:pt x="2390" y="187"/>
                    <a:pt x="2414" y="188"/>
                    <a:pt x="2439" y="190"/>
                  </a:cubicBezTo>
                  <a:cubicBezTo>
                    <a:pt x="2502" y="190"/>
                    <a:pt x="2534" y="127"/>
                    <a:pt x="2534" y="95"/>
                  </a:cubicBezTo>
                  <a:cubicBezTo>
                    <a:pt x="2534" y="32"/>
                    <a:pt x="2502" y="0"/>
                    <a:pt x="243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2" name="Google Shape;113;p13">
              <a:extLst>
                <a:ext uri="{FF2B5EF4-FFF2-40B4-BE49-F238E27FC236}">
                  <a16:creationId xmlns:a16="http://schemas.microsoft.com/office/drawing/2014/main" id="{B4BAF489-1E05-4475-9959-514AF6F1847D}"/>
                </a:ext>
              </a:extLst>
            </p:cNvPr>
            <p:cNvSpPr/>
            <p:nvPr/>
          </p:nvSpPr>
          <p:spPr>
            <a:xfrm>
              <a:off x="714036" y="2443354"/>
              <a:ext cx="3314372" cy="1871209"/>
            </a:xfrm>
            <a:custGeom>
              <a:avLst/>
              <a:gdLst/>
              <a:ahLst/>
              <a:cxnLst/>
              <a:rect l="l" t="t" r="r" b="b"/>
              <a:pathLst>
                <a:path w="132536" h="74897" extrusionOk="0">
                  <a:moveTo>
                    <a:pt x="89196" y="0"/>
                  </a:moveTo>
                  <a:cubicBezTo>
                    <a:pt x="87399" y="0"/>
                    <a:pt x="85602" y="396"/>
                    <a:pt x="84240" y="1188"/>
                  </a:cubicBezTo>
                  <a:lnTo>
                    <a:pt x="4972" y="46949"/>
                  </a:lnTo>
                  <a:lnTo>
                    <a:pt x="4972" y="44986"/>
                  </a:lnTo>
                  <a:lnTo>
                    <a:pt x="0" y="44986"/>
                  </a:lnTo>
                  <a:lnTo>
                    <a:pt x="0" y="49831"/>
                  </a:lnTo>
                  <a:lnTo>
                    <a:pt x="0" y="49926"/>
                  </a:lnTo>
                  <a:lnTo>
                    <a:pt x="0" y="49958"/>
                  </a:lnTo>
                  <a:cubicBezTo>
                    <a:pt x="63" y="50971"/>
                    <a:pt x="728" y="51984"/>
                    <a:pt x="2059" y="52745"/>
                  </a:cubicBezTo>
                  <a:lnTo>
                    <a:pt x="38383" y="73709"/>
                  </a:lnTo>
                  <a:cubicBezTo>
                    <a:pt x="39761" y="74501"/>
                    <a:pt x="41558" y="74897"/>
                    <a:pt x="43355" y="74897"/>
                  </a:cubicBezTo>
                  <a:cubicBezTo>
                    <a:pt x="45152" y="74897"/>
                    <a:pt x="46950" y="74501"/>
                    <a:pt x="48327" y="73709"/>
                  </a:cubicBezTo>
                  <a:lnTo>
                    <a:pt x="130477" y="26269"/>
                  </a:lnTo>
                  <a:cubicBezTo>
                    <a:pt x="131838" y="25509"/>
                    <a:pt x="132503" y="24496"/>
                    <a:pt x="132535" y="23482"/>
                  </a:cubicBezTo>
                  <a:lnTo>
                    <a:pt x="132535" y="18574"/>
                  </a:lnTo>
                  <a:lnTo>
                    <a:pt x="126645" y="18574"/>
                  </a:lnTo>
                  <a:lnTo>
                    <a:pt x="126645" y="19936"/>
                  </a:lnTo>
                  <a:lnTo>
                    <a:pt x="94152" y="1188"/>
                  </a:lnTo>
                  <a:cubicBezTo>
                    <a:pt x="92790" y="396"/>
                    <a:pt x="90993" y="0"/>
                    <a:pt x="89196" y="0"/>
                  </a:cubicBezTo>
                  <a:close/>
                </a:path>
              </a:pathLst>
            </a:custGeom>
            <a:solidFill>
              <a:srgbClr val="BCC7CE"/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3" name="Google Shape;114;p13">
              <a:extLst>
                <a:ext uri="{FF2B5EF4-FFF2-40B4-BE49-F238E27FC236}">
                  <a16:creationId xmlns:a16="http://schemas.microsoft.com/office/drawing/2014/main" id="{07C15457-2DFF-4A2E-9224-4F1D54A1CCA9}"/>
                </a:ext>
              </a:extLst>
            </p:cNvPr>
            <p:cNvSpPr/>
            <p:nvPr/>
          </p:nvSpPr>
          <p:spPr>
            <a:xfrm>
              <a:off x="697325" y="2281900"/>
              <a:ext cx="3347794" cy="1912608"/>
            </a:xfrm>
            <a:custGeom>
              <a:avLst/>
              <a:gdLst/>
              <a:ahLst/>
              <a:cxnLst/>
              <a:rect l="l" t="t" r="r" b="b"/>
              <a:pathLst>
                <a:path w="133897" h="76513" extrusionOk="0">
                  <a:moveTo>
                    <a:pt x="89861" y="0"/>
                  </a:moveTo>
                  <a:cubicBezTo>
                    <a:pt x="88064" y="0"/>
                    <a:pt x="86267" y="396"/>
                    <a:pt x="84905" y="1188"/>
                  </a:cubicBezTo>
                  <a:lnTo>
                    <a:pt x="2724" y="48628"/>
                  </a:lnTo>
                  <a:cubicBezTo>
                    <a:pt x="0" y="50211"/>
                    <a:pt x="0" y="52776"/>
                    <a:pt x="2724" y="54360"/>
                  </a:cubicBezTo>
                  <a:lnTo>
                    <a:pt x="39048" y="75325"/>
                  </a:lnTo>
                  <a:cubicBezTo>
                    <a:pt x="40426" y="76116"/>
                    <a:pt x="42223" y="76512"/>
                    <a:pt x="44020" y="76512"/>
                  </a:cubicBezTo>
                  <a:cubicBezTo>
                    <a:pt x="45817" y="76512"/>
                    <a:pt x="47615" y="76116"/>
                    <a:pt x="48992" y="75325"/>
                  </a:cubicBezTo>
                  <a:lnTo>
                    <a:pt x="131142" y="27885"/>
                  </a:lnTo>
                  <a:cubicBezTo>
                    <a:pt x="133897" y="26301"/>
                    <a:pt x="133897" y="23736"/>
                    <a:pt x="131142" y="22153"/>
                  </a:cubicBezTo>
                  <a:lnTo>
                    <a:pt x="94817" y="1188"/>
                  </a:lnTo>
                  <a:cubicBezTo>
                    <a:pt x="93455" y="396"/>
                    <a:pt x="91658" y="0"/>
                    <a:pt x="89861" y="0"/>
                  </a:cubicBezTo>
                  <a:close/>
                </a:path>
              </a:pathLst>
            </a:custGeom>
            <a:solidFill>
              <a:srgbClr val="D1DBE0"/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4" name="Google Shape;115;p13">
              <a:extLst>
                <a:ext uri="{FF2B5EF4-FFF2-40B4-BE49-F238E27FC236}">
                  <a16:creationId xmlns:a16="http://schemas.microsoft.com/office/drawing/2014/main" id="{0A94E178-A303-4F07-89A2-5CE355FAE7A0}"/>
                </a:ext>
              </a:extLst>
            </p:cNvPr>
            <p:cNvSpPr/>
            <p:nvPr/>
          </p:nvSpPr>
          <p:spPr>
            <a:xfrm>
              <a:off x="780881" y="2325368"/>
              <a:ext cx="3180683" cy="1825671"/>
            </a:xfrm>
            <a:custGeom>
              <a:avLst/>
              <a:gdLst/>
              <a:ahLst/>
              <a:cxnLst/>
              <a:rect l="l" t="t" r="r" b="b"/>
              <a:pathLst>
                <a:path w="127184" h="72990" extrusionOk="0">
                  <a:moveTo>
                    <a:pt x="86505" y="1"/>
                  </a:moveTo>
                  <a:cubicBezTo>
                    <a:pt x="85492" y="1"/>
                    <a:pt x="84478" y="223"/>
                    <a:pt x="83702" y="666"/>
                  </a:cubicBezTo>
                  <a:lnTo>
                    <a:pt x="1553" y="48106"/>
                  </a:lnTo>
                  <a:cubicBezTo>
                    <a:pt x="1" y="48993"/>
                    <a:pt x="1" y="50449"/>
                    <a:pt x="1553" y="51336"/>
                  </a:cubicBezTo>
                  <a:lnTo>
                    <a:pt x="37846" y="72301"/>
                  </a:lnTo>
                  <a:cubicBezTo>
                    <a:pt x="38621" y="72760"/>
                    <a:pt x="39643" y="72990"/>
                    <a:pt x="40660" y="72990"/>
                  </a:cubicBezTo>
                  <a:cubicBezTo>
                    <a:pt x="41677" y="72990"/>
                    <a:pt x="42691" y="72760"/>
                    <a:pt x="43451" y="72301"/>
                  </a:cubicBezTo>
                  <a:lnTo>
                    <a:pt x="125632" y="24861"/>
                  </a:lnTo>
                  <a:cubicBezTo>
                    <a:pt x="127184" y="23974"/>
                    <a:pt x="127184" y="22517"/>
                    <a:pt x="125632" y="21631"/>
                  </a:cubicBezTo>
                  <a:lnTo>
                    <a:pt x="117240" y="16785"/>
                  </a:lnTo>
                  <a:cubicBezTo>
                    <a:pt x="116828" y="16548"/>
                    <a:pt x="116274" y="16429"/>
                    <a:pt x="115720" y="16429"/>
                  </a:cubicBezTo>
                  <a:cubicBezTo>
                    <a:pt x="115166" y="16429"/>
                    <a:pt x="114611" y="16548"/>
                    <a:pt x="114200" y="16785"/>
                  </a:cubicBezTo>
                  <a:lnTo>
                    <a:pt x="113693" y="17102"/>
                  </a:lnTo>
                  <a:cubicBezTo>
                    <a:pt x="113265" y="17340"/>
                    <a:pt x="112711" y="17458"/>
                    <a:pt x="112157" y="17458"/>
                  </a:cubicBezTo>
                  <a:cubicBezTo>
                    <a:pt x="111603" y="17458"/>
                    <a:pt x="111049" y="17340"/>
                    <a:pt x="110621" y="17102"/>
                  </a:cubicBezTo>
                  <a:lnTo>
                    <a:pt x="97193" y="9343"/>
                  </a:lnTo>
                  <a:cubicBezTo>
                    <a:pt x="96370" y="8836"/>
                    <a:pt x="96370" y="8045"/>
                    <a:pt x="97193" y="7570"/>
                  </a:cubicBezTo>
                  <a:lnTo>
                    <a:pt x="97700" y="7285"/>
                  </a:lnTo>
                  <a:cubicBezTo>
                    <a:pt x="98555" y="6778"/>
                    <a:pt x="98555" y="6018"/>
                    <a:pt x="97700" y="5511"/>
                  </a:cubicBezTo>
                  <a:lnTo>
                    <a:pt x="89308" y="666"/>
                  </a:lnTo>
                  <a:cubicBezTo>
                    <a:pt x="88532" y="223"/>
                    <a:pt x="87518" y="1"/>
                    <a:pt x="86505" y="1"/>
                  </a:cubicBezTo>
                  <a:close/>
                </a:path>
              </a:pathLst>
            </a:custGeom>
            <a:solidFill>
              <a:srgbClr val="010A0F"/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5" name="Google Shape;116;p13">
              <a:extLst>
                <a:ext uri="{FF2B5EF4-FFF2-40B4-BE49-F238E27FC236}">
                  <a16:creationId xmlns:a16="http://schemas.microsoft.com/office/drawing/2014/main" id="{E138A319-A6AD-4573-96C9-1669479498B5}"/>
                </a:ext>
              </a:extLst>
            </p:cNvPr>
            <p:cNvSpPr/>
            <p:nvPr/>
          </p:nvSpPr>
          <p:spPr>
            <a:xfrm>
              <a:off x="3318185" y="2548919"/>
              <a:ext cx="247882" cy="140755"/>
            </a:xfrm>
            <a:custGeom>
              <a:avLst/>
              <a:gdLst/>
              <a:ahLst/>
              <a:cxnLst/>
              <a:rect l="l" t="t" r="r" b="b"/>
              <a:pathLst>
                <a:path w="9977" h="5624" extrusionOk="0">
                  <a:moveTo>
                    <a:pt x="1109" y="0"/>
                  </a:moveTo>
                  <a:cubicBezTo>
                    <a:pt x="870" y="0"/>
                    <a:pt x="618" y="57"/>
                    <a:pt x="412" y="160"/>
                  </a:cubicBezTo>
                  <a:cubicBezTo>
                    <a:pt x="64" y="381"/>
                    <a:pt x="1" y="698"/>
                    <a:pt x="317" y="888"/>
                  </a:cubicBezTo>
                  <a:lnTo>
                    <a:pt x="8330" y="5512"/>
                  </a:lnTo>
                  <a:cubicBezTo>
                    <a:pt x="8475" y="5584"/>
                    <a:pt x="8673" y="5624"/>
                    <a:pt x="8879" y="5624"/>
                  </a:cubicBezTo>
                  <a:cubicBezTo>
                    <a:pt x="9122" y="5624"/>
                    <a:pt x="9376" y="5569"/>
                    <a:pt x="9565" y="5449"/>
                  </a:cubicBezTo>
                  <a:cubicBezTo>
                    <a:pt x="9913" y="5227"/>
                    <a:pt x="9976" y="4942"/>
                    <a:pt x="9660" y="4752"/>
                  </a:cubicBezTo>
                  <a:lnTo>
                    <a:pt x="1647" y="128"/>
                  </a:lnTo>
                  <a:cubicBezTo>
                    <a:pt x="1502" y="41"/>
                    <a:pt x="1310" y="0"/>
                    <a:pt x="1109" y="0"/>
                  </a:cubicBezTo>
                  <a:close/>
                </a:path>
              </a:pathLst>
            </a:custGeom>
            <a:solidFill>
              <a:srgbClr val="010A0F"/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8" name="Google Shape;129;p13">
              <a:extLst>
                <a:ext uri="{FF2B5EF4-FFF2-40B4-BE49-F238E27FC236}">
                  <a16:creationId xmlns:a16="http://schemas.microsoft.com/office/drawing/2014/main" id="{075E6E62-BA2B-45A9-BA95-356FCF3EA926}"/>
                </a:ext>
              </a:extLst>
            </p:cNvPr>
            <p:cNvSpPr/>
            <p:nvPr/>
          </p:nvSpPr>
          <p:spPr>
            <a:xfrm>
              <a:off x="1084465" y="3229924"/>
              <a:ext cx="1487290" cy="850737"/>
            </a:xfrm>
            <a:custGeom>
              <a:avLst/>
              <a:gdLst/>
              <a:ahLst/>
              <a:cxnLst/>
              <a:rect l="l" t="t" r="r" b="b"/>
              <a:pathLst>
                <a:path w="59444" h="34013" extrusionOk="0">
                  <a:moveTo>
                    <a:pt x="29865" y="0"/>
                  </a:moveTo>
                  <a:lnTo>
                    <a:pt x="1" y="17798"/>
                  </a:lnTo>
                  <a:lnTo>
                    <a:pt x="28218" y="34013"/>
                  </a:lnTo>
                  <a:lnTo>
                    <a:pt x="59444" y="15962"/>
                  </a:lnTo>
                  <a:lnTo>
                    <a:pt x="29865" y="0"/>
                  </a:lnTo>
                  <a:close/>
                </a:path>
              </a:pathLst>
            </a:custGeom>
            <a:solidFill>
              <a:srgbClr val="B1BED9"/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9" name="Google Shape;130;p13">
              <a:extLst>
                <a:ext uri="{FF2B5EF4-FFF2-40B4-BE49-F238E27FC236}">
                  <a16:creationId xmlns:a16="http://schemas.microsoft.com/office/drawing/2014/main" id="{230C2D01-3938-46D2-AC02-17F3C12BC1D2}"/>
                </a:ext>
              </a:extLst>
            </p:cNvPr>
            <p:cNvSpPr/>
            <p:nvPr/>
          </p:nvSpPr>
          <p:spPr>
            <a:xfrm>
              <a:off x="1917237" y="2681394"/>
              <a:ext cx="1679467" cy="902486"/>
            </a:xfrm>
            <a:custGeom>
              <a:avLst/>
              <a:gdLst/>
              <a:ahLst/>
              <a:cxnLst/>
              <a:rect l="l" t="t" r="r" b="b"/>
              <a:pathLst>
                <a:path w="67234" h="36135" extrusionOk="0">
                  <a:moveTo>
                    <a:pt x="29199" y="1"/>
                  </a:moveTo>
                  <a:lnTo>
                    <a:pt x="0" y="15360"/>
                  </a:lnTo>
                  <a:lnTo>
                    <a:pt x="35976" y="36135"/>
                  </a:lnTo>
                  <a:lnTo>
                    <a:pt x="67234" y="18178"/>
                  </a:lnTo>
                  <a:lnTo>
                    <a:pt x="29199" y="1"/>
                  </a:lnTo>
                  <a:close/>
                </a:path>
              </a:pathLst>
            </a:custGeom>
            <a:solidFill>
              <a:srgbClr val="B1BED9"/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0" name="Google Shape;131;p13">
              <a:extLst>
                <a:ext uri="{FF2B5EF4-FFF2-40B4-BE49-F238E27FC236}">
                  <a16:creationId xmlns:a16="http://schemas.microsoft.com/office/drawing/2014/main" id="{302E2CCD-2215-49F1-BABA-5A63F214308A}"/>
                </a:ext>
              </a:extLst>
            </p:cNvPr>
            <p:cNvSpPr/>
            <p:nvPr/>
          </p:nvSpPr>
          <p:spPr>
            <a:xfrm>
              <a:off x="1998006" y="2846988"/>
              <a:ext cx="392712" cy="447103"/>
            </a:xfrm>
            <a:custGeom>
              <a:avLst/>
              <a:gdLst/>
              <a:ahLst/>
              <a:cxnLst/>
              <a:rect l="l" t="t" r="r" b="b"/>
              <a:pathLst>
                <a:path w="15772" h="17925" extrusionOk="0">
                  <a:moveTo>
                    <a:pt x="2978" y="0"/>
                  </a:moveTo>
                  <a:lnTo>
                    <a:pt x="1" y="8804"/>
                  </a:lnTo>
                  <a:lnTo>
                    <a:pt x="15772" y="17925"/>
                  </a:lnTo>
                  <a:lnTo>
                    <a:pt x="15012" y="6967"/>
                  </a:lnTo>
                  <a:lnTo>
                    <a:pt x="2978" y="0"/>
                  </a:lnTo>
                  <a:close/>
                </a:path>
              </a:pathLst>
            </a:custGeom>
            <a:solidFill>
              <a:srgbClr val="E59F03"/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1" name="Google Shape;132;p13">
              <a:extLst>
                <a:ext uri="{FF2B5EF4-FFF2-40B4-BE49-F238E27FC236}">
                  <a16:creationId xmlns:a16="http://schemas.microsoft.com/office/drawing/2014/main" id="{F18FBA4D-268C-417C-A286-B17F9B3D17D7}"/>
                </a:ext>
              </a:extLst>
            </p:cNvPr>
            <p:cNvSpPr/>
            <p:nvPr/>
          </p:nvSpPr>
          <p:spPr>
            <a:xfrm>
              <a:off x="2557830" y="2480613"/>
              <a:ext cx="531970" cy="411914"/>
            </a:xfrm>
            <a:custGeom>
              <a:avLst/>
              <a:gdLst/>
              <a:ahLst/>
              <a:cxnLst/>
              <a:rect l="l" t="t" r="r" b="b"/>
              <a:pathLst>
                <a:path w="21282" h="16532" extrusionOk="0">
                  <a:moveTo>
                    <a:pt x="6081" y="0"/>
                  </a:moveTo>
                  <a:lnTo>
                    <a:pt x="0" y="10483"/>
                  </a:lnTo>
                  <a:lnTo>
                    <a:pt x="7981" y="12763"/>
                  </a:lnTo>
                  <a:lnTo>
                    <a:pt x="21282" y="16531"/>
                  </a:lnTo>
                  <a:lnTo>
                    <a:pt x="18115" y="6936"/>
                  </a:lnTo>
                  <a:lnTo>
                    <a:pt x="13365" y="4212"/>
                  </a:lnTo>
                  <a:lnTo>
                    <a:pt x="11465" y="3104"/>
                  </a:lnTo>
                  <a:lnTo>
                    <a:pt x="6081" y="0"/>
                  </a:lnTo>
                  <a:close/>
                </a:path>
              </a:pathLst>
            </a:custGeom>
            <a:solidFill>
              <a:srgbClr val="FDD303"/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2" name="Google Shape;133;p13">
              <a:extLst>
                <a:ext uri="{FF2B5EF4-FFF2-40B4-BE49-F238E27FC236}">
                  <a16:creationId xmlns:a16="http://schemas.microsoft.com/office/drawing/2014/main" id="{F4B3875E-21E5-4A8D-BA80-05AE5C8B03EC}"/>
                </a:ext>
              </a:extLst>
            </p:cNvPr>
            <p:cNvSpPr/>
            <p:nvPr/>
          </p:nvSpPr>
          <p:spPr>
            <a:xfrm>
              <a:off x="2070421" y="2480613"/>
              <a:ext cx="941393" cy="540249"/>
            </a:xfrm>
            <a:custGeom>
              <a:avLst/>
              <a:gdLst/>
              <a:ahLst/>
              <a:cxnLst/>
              <a:rect l="l" t="t" r="r" b="b"/>
              <a:pathLst>
                <a:path w="37561" h="21599" extrusionOk="0">
                  <a:moveTo>
                    <a:pt x="25526" y="0"/>
                  </a:moveTo>
                  <a:lnTo>
                    <a:pt x="16754" y="4972"/>
                  </a:lnTo>
                  <a:lnTo>
                    <a:pt x="13238" y="6999"/>
                  </a:lnTo>
                  <a:lnTo>
                    <a:pt x="11053" y="8266"/>
                  </a:lnTo>
                  <a:lnTo>
                    <a:pt x="8868" y="9533"/>
                  </a:lnTo>
                  <a:lnTo>
                    <a:pt x="1" y="14631"/>
                  </a:lnTo>
                  <a:lnTo>
                    <a:pt x="64" y="14695"/>
                  </a:lnTo>
                  <a:lnTo>
                    <a:pt x="8868" y="19762"/>
                  </a:lnTo>
                  <a:lnTo>
                    <a:pt x="11053" y="21028"/>
                  </a:lnTo>
                  <a:lnTo>
                    <a:pt x="12035" y="21598"/>
                  </a:lnTo>
                  <a:lnTo>
                    <a:pt x="13238" y="20902"/>
                  </a:lnTo>
                  <a:lnTo>
                    <a:pt x="13460" y="20775"/>
                  </a:lnTo>
                  <a:lnTo>
                    <a:pt x="16754" y="18875"/>
                  </a:lnTo>
                  <a:lnTo>
                    <a:pt x="27426" y="12763"/>
                  </a:lnTo>
                  <a:lnTo>
                    <a:pt x="28851" y="11939"/>
                  </a:lnTo>
                  <a:lnTo>
                    <a:pt x="30910" y="10736"/>
                  </a:lnTo>
                  <a:lnTo>
                    <a:pt x="32810" y="9659"/>
                  </a:lnTo>
                  <a:lnTo>
                    <a:pt x="37560" y="6936"/>
                  </a:lnTo>
                  <a:lnTo>
                    <a:pt x="32810" y="4212"/>
                  </a:lnTo>
                  <a:lnTo>
                    <a:pt x="30910" y="3104"/>
                  </a:lnTo>
                  <a:lnTo>
                    <a:pt x="25526" y="0"/>
                  </a:lnTo>
                  <a:close/>
                </a:path>
              </a:pathLst>
            </a:custGeom>
            <a:solidFill>
              <a:srgbClr val="FFB400"/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3" name="Google Shape;134;p13">
              <a:extLst>
                <a:ext uri="{FF2B5EF4-FFF2-40B4-BE49-F238E27FC236}">
                  <a16:creationId xmlns:a16="http://schemas.microsoft.com/office/drawing/2014/main" id="{F652344A-773A-4F43-8408-60B679332630}"/>
                </a:ext>
              </a:extLst>
            </p:cNvPr>
            <p:cNvSpPr/>
            <p:nvPr/>
          </p:nvSpPr>
          <p:spPr>
            <a:xfrm>
              <a:off x="2371221" y="2654486"/>
              <a:ext cx="718578" cy="639605"/>
            </a:xfrm>
            <a:custGeom>
              <a:avLst/>
              <a:gdLst/>
              <a:ahLst/>
              <a:cxnLst/>
              <a:rect l="l" t="t" r="r" b="b"/>
              <a:pathLst>
                <a:path w="28693" h="25621" extrusionOk="0">
                  <a:moveTo>
                    <a:pt x="25526" y="1"/>
                  </a:moveTo>
                  <a:lnTo>
                    <a:pt x="1" y="14663"/>
                  </a:lnTo>
                  <a:lnTo>
                    <a:pt x="761" y="25621"/>
                  </a:lnTo>
                  <a:lnTo>
                    <a:pt x="28693" y="9596"/>
                  </a:lnTo>
                  <a:lnTo>
                    <a:pt x="25526" y="1"/>
                  </a:lnTo>
                  <a:close/>
                </a:path>
              </a:pathLst>
            </a:custGeom>
            <a:solidFill>
              <a:srgbClr val="F4AA06"/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4" name="Google Shape;135;p13">
              <a:extLst>
                <a:ext uri="{FF2B5EF4-FFF2-40B4-BE49-F238E27FC236}">
                  <a16:creationId xmlns:a16="http://schemas.microsoft.com/office/drawing/2014/main" id="{429B08C2-1612-49D4-A017-E6E90E598F13}"/>
                </a:ext>
              </a:extLst>
            </p:cNvPr>
            <p:cNvSpPr/>
            <p:nvPr/>
          </p:nvSpPr>
          <p:spPr>
            <a:xfrm>
              <a:off x="2073207" y="2846988"/>
              <a:ext cx="306371" cy="178013"/>
            </a:xfrm>
            <a:custGeom>
              <a:avLst/>
              <a:gdLst/>
              <a:ahLst/>
              <a:cxnLst/>
              <a:rect l="l" t="t" r="r" b="b"/>
              <a:pathLst>
                <a:path w="12257" h="7159" extrusionOk="0">
                  <a:moveTo>
                    <a:pt x="32" y="1"/>
                  </a:moveTo>
                  <a:cubicBezTo>
                    <a:pt x="0" y="33"/>
                    <a:pt x="0" y="33"/>
                    <a:pt x="32" y="33"/>
                  </a:cubicBezTo>
                  <a:lnTo>
                    <a:pt x="11908" y="7126"/>
                  </a:lnTo>
                  <a:cubicBezTo>
                    <a:pt x="11939" y="7148"/>
                    <a:pt x="11975" y="7158"/>
                    <a:pt x="12010" y="7158"/>
                  </a:cubicBezTo>
                  <a:cubicBezTo>
                    <a:pt x="12080" y="7158"/>
                    <a:pt x="12151" y="7116"/>
                    <a:pt x="12193" y="7031"/>
                  </a:cubicBezTo>
                  <a:cubicBezTo>
                    <a:pt x="12256" y="6936"/>
                    <a:pt x="12224" y="6810"/>
                    <a:pt x="12098" y="6746"/>
                  </a:cubicBezTo>
                  <a:lnTo>
                    <a:pt x="32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5" name="Google Shape;136;p13">
              <a:extLst>
                <a:ext uri="{FF2B5EF4-FFF2-40B4-BE49-F238E27FC236}">
                  <a16:creationId xmlns:a16="http://schemas.microsoft.com/office/drawing/2014/main" id="{DD21833B-9EDE-42B8-B581-3C808DD098BB}"/>
                </a:ext>
              </a:extLst>
            </p:cNvPr>
            <p:cNvSpPr/>
            <p:nvPr/>
          </p:nvSpPr>
          <p:spPr>
            <a:xfrm>
              <a:off x="2365651" y="2660695"/>
              <a:ext cx="632238" cy="364306"/>
            </a:xfrm>
            <a:custGeom>
              <a:avLst/>
              <a:gdLst/>
              <a:ahLst/>
              <a:cxnLst/>
              <a:rect l="l" t="t" r="r" b="b"/>
              <a:pathLst>
                <a:path w="25241" h="14601" extrusionOk="0">
                  <a:moveTo>
                    <a:pt x="25209" y="1"/>
                  </a:moveTo>
                  <a:lnTo>
                    <a:pt x="127" y="14188"/>
                  </a:lnTo>
                  <a:cubicBezTo>
                    <a:pt x="32" y="14252"/>
                    <a:pt x="0" y="14378"/>
                    <a:pt x="64" y="14473"/>
                  </a:cubicBezTo>
                  <a:cubicBezTo>
                    <a:pt x="106" y="14558"/>
                    <a:pt x="176" y="14600"/>
                    <a:pt x="247" y="14600"/>
                  </a:cubicBezTo>
                  <a:cubicBezTo>
                    <a:pt x="282" y="14600"/>
                    <a:pt x="317" y="14590"/>
                    <a:pt x="349" y="14568"/>
                  </a:cubicBezTo>
                  <a:lnTo>
                    <a:pt x="25241" y="32"/>
                  </a:lnTo>
                  <a:cubicBezTo>
                    <a:pt x="25241" y="32"/>
                    <a:pt x="25241" y="32"/>
                    <a:pt x="2524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6" name="Google Shape;137;p13">
              <a:extLst>
                <a:ext uri="{FF2B5EF4-FFF2-40B4-BE49-F238E27FC236}">
                  <a16:creationId xmlns:a16="http://schemas.microsoft.com/office/drawing/2014/main" id="{2175C4E7-73EB-4E61-86D7-54730428012C}"/>
                </a:ext>
              </a:extLst>
            </p:cNvPr>
            <p:cNvSpPr/>
            <p:nvPr/>
          </p:nvSpPr>
          <p:spPr>
            <a:xfrm>
              <a:off x="2368437" y="3014652"/>
              <a:ext cx="25066" cy="277370"/>
            </a:xfrm>
            <a:custGeom>
              <a:avLst/>
              <a:gdLst/>
              <a:ahLst/>
              <a:cxnLst/>
              <a:rect l="l" t="t" r="r" b="b"/>
              <a:pathLst>
                <a:path w="1014" h="11117" extrusionOk="0">
                  <a:moveTo>
                    <a:pt x="190" y="1"/>
                  </a:moveTo>
                  <a:cubicBezTo>
                    <a:pt x="95" y="1"/>
                    <a:pt x="0" y="127"/>
                    <a:pt x="0" y="222"/>
                  </a:cubicBezTo>
                  <a:lnTo>
                    <a:pt x="950" y="11085"/>
                  </a:lnTo>
                  <a:cubicBezTo>
                    <a:pt x="950" y="11117"/>
                    <a:pt x="982" y="11117"/>
                    <a:pt x="982" y="11117"/>
                  </a:cubicBezTo>
                  <a:cubicBezTo>
                    <a:pt x="1014" y="11117"/>
                    <a:pt x="1014" y="11117"/>
                    <a:pt x="1014" y="11085"/>
                  </a:cubicBezTo>
                  <a:lnTo>
                    <a:pt x="443" y="191"/>
                  </a:lnTo>
                  <a:cubicBezTo>
                    <a:pt x="412" y="64"/>
                    <a:pt x="317" y="1"/>
                    <a:pt x="19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7" name="Google Shape;138;p13">
              <a:extLst>
                <a:ext uri="{FF2B5EF4-FFF2-40B4-BE49-F238E27FC236}">
                  <a16:creationId xmlns:a16="http://schemas.microsoft.com/office/drawing/2014/main" id="{EDE14C97-1FF9-4349-A2C3-B9FBA5641D3D}"/>
                </a:ext>
              </a:extLst>
            </p:cNvPr>
            <p:cNvSpPr/>
            <p:nvPr/>
          </p:nvSpPr>
          <p:spPr>
            <a:xfrm>
              <a:off x="2293236" y="2687605"/>
              <a:ext cx="55704" cy="318768"/>
            </a:xfrm>
            <a:custGeom>
              <a:avLst/>
              <a:gdLst/>
              <a:ahLst/>
              <a:cxnLst/>
              <a:rect l="l" t="t" r="r" b="b"/>
              <a:pathLst>
                <a:path w="2187" h="12764" extrusionOk="0">
                  <a:moveTo>
                    <a:pt x="2186" y="1"/>
                  </a:moveTo>
                  <a:lnTo>
                    <a:pt x="1" y="1268"/>
                  </a:lnTo>
                  <a:lnTo>
                    <a:pt x="1" y="11497"/>
                  </a:lnTo>
                  <a:lnTo>
                    <a:pt x="2186" y="12763"/>
                  </a:lnTo>
                  <a:lnTo>
                    <a:pt x="2186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8" name="Google Shape;139;p13">
              <a:extLst>
                <a:ext uri="{FF2B5EF4-FFF2-40B4-BE49-F238E27FC236}">
                  <a16:creationId xmlns:a16="http://schemas.microsoft.com/office/drawing/2014/main" id="{ACAD48DD-1312-43A1-A8A6-FF1B1A6D2F2E}"/>
                </a:ext>
              </a:extLst>
            </p:cNvPr>
            <p:cNvSpPr/>
            <p:nvPr/>
          </p:nvSpPr>
          <p:spPr>
            <a:xfrm>
              <a:off x="2401859" y="2604808"/>
              <a:ext cx="89126" cy="397425"/>
            </a:xfrm>
            <a:custGeom>
              <a:avLst/>
              <a:gdLst/>
              <a:ahLst/>
              <a:cxnLst/>
              <a:rect l="l" t="t" r="r" b="b"/>
              <a:pathLst>
                <a:path w="3516" h="15930" extrusionOk="0">
                  <a:moveTo>
                    <a:pt x="3516" y="0"/>
                  </a:moveTo>
                  <a:lnTo>
                    <a:pt x="0" y="2027"/>
                  </a:lnTo>
                  <a:lnTo>
                    <a:pt x="0" y="15930"/>
                  </a:lnTo>
                  <a:lnTo>
                    <a:pt x="3516" y="13903"/>
                  </a:lnTo>
                  <a:lnTo>
                    <a:pt x="3516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9" name="Google Shape;140;p13">
              <a:extLst>
                <a:ext uri="{FF2B5EF4-FFF2-40B4-BE49-F238E27FC236}">
                  <a16:creationId xmlns:a16="http://schemas.microsoft.com/office/drawing/2014/main" id="{2CA7D276-AEBE-4375-A154-659720590DA6}"/>
                </a:ext>
              </a:extLst>
            </p:cNvPr>
            <p:cNvSpPr/>
            <p:nvPr/>
          </p:nvSpPr>
          <p:spPr>
            <a:xfrm>
              <a:off x="2844703" y="2557199"/>
              <a:ext cx="47349" cy="190433"/>
            </a:xfrm>
            <a:custGeom>
              <a:avLst/>
              <a:gdLst/>
              <a:ahLst/>
              <a:cxnLst/>
              <a:rect l="l" t="t" r="r" b="b"/>
              <a:pathLst>
                <a:path w="1901" h="7634" extrusionOk="0">
                  <a:moveTo>
                    <a:pt x="1" y="1"/>
                  </a:moveTo>
                  <a:lnTo>
                    <a:pt x="1" y="7633"/>
                  </a:lnTo>
                  <a:lnTo>
                    <a:pt x="1901" y="6556"/>
                  </a:lnTo>
                  <a:lnTo>
                    <a:pt x="1901" y="1109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0" name="Google Shape;141;p13">
              <a:extLst>
                <a:ext uri="{FF2B5EF4-FFF2-40B4-BE49-F238E27FC236}">
                  <a16:creationId xmlns:a16="http://schemas.microsoft.com/office/drawing/2014/main" id="{AC0CE0F7-B206-42D9-A375-149804E35CE6}"/>
                </a:ext>
              </a:extLst>
            </p:cNvPr>
            <p:cNvSpPr/>
            <p:nvPr/>
          </p:nvSpPr>
          <p:spPr>
            <a:xfrm>
              <a:off x="2421355" y="3091239"/>
              <a:ext cx="395497" cy="447103"/>
            </a:xfrm>
            <a:custGeom>
              <a:avLst/>
              <a:gdLst/>
              <a:ahLst/>
              <a:cxnLst/>
              <a:rect l="l" t="t" r="r" b="b"/>
              <a:pathLst>
                <a:path w="15804" h="17926" extrusionOk="0">
                  <a:moveTo>
                    <a:pt x="2978" y="1"/>
                  </a:moveTo>
                  <a:lnTo>
                    <a:pt x="1" y="8805"/>
                  </a:lnTo>
                  <a:lnTo>
                    <a:pt x="15803" y="17926"/>
                  </a:lnTo>
                  <a:lnTo>
                    <a:pt x="15012" y="6968"/>
                  </a:lnTo>
                  <a:lnTo>
                    <a:pt x="2978" y="1"/>
                  </a:lnTo>
                  <a:close/>
                </a:path>
              </a:pathLst>
            </a:custGeom>
            <a:solidFill>
              <a:srgbClr val="E59F03"/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1" name="Google Shape;142;p13">
              <a:extLst>
                <a:ext uri="{FF2B5EF4-FFF2-40B4-BE49-F238E27FC236}">
                  <a16:creationId xmlns:a16="http://schemas.microsoft.com/office/drawing/2014/main" id="{FA66CB88-F4A1-4490-A8E7-5C38C9E86866}"/>
                </a:ext>
              </a:extLst>
            </p:cNvPr>
            <p:cNvSpPr/>
            <p:nvPr/>
          </p:nvSpPr>
          <p:spPr>
            <a:xfrm>
              <a:off x="2981178" y="2724863"/>
              <a:ext cx="531970" cy="413984"/>
            </a:xfrm>
            <a:custGeom>
              <a:avLst/>
              <a:gdLst/>
              <a:ahLst/>
              <a:cxnLst/>
              <a:rect l="l" t="t" r="r" b="b"/>
              <a:pathLst>
                <a:path w="21282" h="16533" extrusionOk="0">
                  <a:moveTo>
                    <a:pt x="6081" y="1"/>
                  </a:moveTo>
                  <a:lnTo>
                    <a:pt x="0" y="10483"/>
                  </a:lnTo>
                  <a:lnTo>
                    <a:pt x="7981" y="12764"/>
                  </a:lnTo>
                  <a:lnTo>
                    <a:pt x="21282" y="16532"/>
                  </a:lnTo>
                  <a:lnTo>
                    <a:pt x="21282" y="16532"/>
                  </a:lnTo>
                  <a:lnTo>
                    <a:pt x="18115" y="6936"/>
                  </a:lnTo>
                  <a:lnTo>
                    <a:pt x="13365" y="4213"/>
                  </a:lnTo>
                  <a:lnTo>
                    <a:pt x="11496" y="3105"/>
                  </a:lnTo>
                  <a:lnTo>
                    <a:pt x="6081" y="1"/>
                  </a:lnTo>
                  <a:close/>
                </a:path>
              </a:pathLst>
            </a:custGeom>
            <a:solidFill>
              <a:srgbClr val="FDD303"/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2" name="Google Shape;143;p13">
              <a:extLst>
                <a:ext uri="{FF2B5EF4-FFF2-40B4-BE49-F238E27FC236}">
                  <a16:creationId xmlns:a16="http://schemas.microsoft.com/office/drawing/2014/main" id="{D46A3240-D06B-42AE-B04A-3C29C65A141B}"/>
                </a:ext>
              </a:extLst>
            </p:cNvPr>
            <p:cNvSpPr/>
            <p:nvPr/>
          </p:nvSpPr>
          <p:spPr>
            <a:xfrm>
              <a:off x="2496556" y="2724863"/>
              <a:ext cx="938607" cy="540249"/>
            </a:xfrm>
            <a:custGeom>
              <a:avLst/>
              <a:gdLst/>
              <a:ahLst/>
              <a:cxnLst/>
              <a:rect l="l" t="t" r="r" b="b"/>
              <a:pathLst>
                <a:path w="37561" h="21600" extrusionOk="0">
                  <a:moveTo>
                    <a:pt x="25526" y="1"/>
                  </a:moveTo>
                  <a:lnTo>
                    <a:pt x="16785" y="4973"/>
                  </a:lnTo>
                  <a:lnTo>
                    <a:pt x="13238" y="7000"/>
                  </a:lnTo>
                  <a:lnTo>
                    <a:pt x="11085" y="8267"/>
                  </a:lnTo>
                  <a:lnTo>
                    <a:pt x="8868" y="9533"/>
                  </a:lnTo>
                  <a:lnTo>
                    <a:pt x="1" y="14632"/>
                  </a:lnTo>
                  <a:lnTo>
                    <a:pt x="64" y="14695"/>
                  </a:lnTo>
                  <a:lnTo>
                    <a:pt x="8868" y="19762"/>
                  </a:lnTo>
                  <a:lnTo>
                    <a:pt x="11085" y="21029"/>
                  </a:lnTo>
                  <a:lnTo>
                    <a:pt x="12035" y="21599"/>
                  </a:lnTo>
                  <a:lnTo>
                    <a:pt x="13238" y="20902"/>
                  </a:lnTo>
                  <a:lnTo>
                    <a:pt x="13460" y="20776"/>
                  </a:lnTo>
                  <a:lnTo>
                    <a:pt x="16785" y="18876"/>
                  </a:lnTo>
                  <a:lnTo>
                    <a:pt x="27426" y="12764"/>
                  </a:lnTo>
                  <a:lnTo>
                    <a:pt x="28851" y="11940"/>
                  </a:lnTo>
                  <a:lnTo>
                    <a:pt x="30941" y="10737"/>
                  </a:lnTo>
                  <a:lnTo>
                    <a:pt x="32810" y="9660"/>
                  </a:lnTo>
                  <a:lnTo>
                    <a:pt x="37560" y="6936"/>
                  </a:lnTo>
                  <a:lnTo>
                    <a:pt x="32810" y="4213"/>
                  </a:lnTo>
                  <a:lnTo>
                    <a:pt x="30941" y="3105"/>
                  </a:lnTo>
                  <a:lnTo>
                    <a:pt x="25526" y="1"/>
                  </a:lnTo>
                  <a:close/>
                </a:path>
              </a:pathLst>
            </a:custGeom>
            <a:solidFill>
              <a:srgbClr val="FFB400"/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3" name="Google Shape;144;p13">
              <a:extLst>
                <a:ext uri="{FF2B5EF4-FFF2-40B4-BE49-F238E27FC236}">
                  <a16:creationId xmlns:a16="http://schemas.microsoft.com/office/drawing/2014/main" id="{2DB0E7C8-EDD7-43D0-A00A-F19A567FADDA}"/>
                </a:ext>
              </a:extLst>
            </p:cNvPr>
            <p:cNvSpPr/>
            <p:nvPr/>
          </p:nvSpPr>
          <p:spPr>
            <a:xfrm>
              <a:off x="2797356" y="2898737"/>
              <a:ext cx="715792" cy="639605"/>
            </a:xfrm>
            <a:custGeom>
              <a:avLst/>
              <a:gdLst/>
              <a:ahLst/>
              <a:cxnLst/>
              <a:rect l="l" t="t" r="r" b="b"/>
              <a:pathLst>
                <a:path w="28693" h="25621" extrusionOk="0">
                  <a:moveTo>
                    <a:pt x="25526" y="0"/>
                  </a:moveTo>
                  <a:lnTo>
                    <a:pt x="1" y="14663"/>
                  </a:lnTo>
                  <a:lnTo>
                    <a:pt x="792" y="25621"/>
                  </a:lnTo>
                  <a:lnTo>
                    <a:pt x="28693" y="9596"/>
                  </a:lnTo>
                  <a:lnTo>
                    <a:pt x="25526" y="0"/>
                  </a:lnTo>
                  <a:close/>
                </a:path>
              </a:pathLst>
            </a:custGeom>
            <a:solidFill>
              <a:srgbClr val="F4AA06"/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4" name="Google Shape;145;p13">
              <a:extLst>
                <a:ext uri="{FF2B5EF4-FFF2-40B4-BE49-F238E27FC236}">
                  <a16:creationId xmlns:a16="http://schemas.microsoft.com/office/drawing/2014/main" id="{570F8F92-BC50-4E2F-8F58-781177488FEB}"/>
                </a:ext>
              </a:extLst>
            </p:cNvPr>
            <p:cNvSpPr/>
            <p:nvPr/>
          </p:nvSpPr>
          <p:spPr>
            <a:xfrm>
              <a:off x="2496556" y="3091239"/>
              <a:ext cx="306371" cy="180084"/>
            </a:xfrm>
            <a:custGeom>
              <a:avLst/>
              <a:gdLst/>
              <a:ahLst/>
              <a:cxnLst/>
              <a:rect l="l" t="t" r="r" b="b"/>
              <a:pathLst>
                <a:path w="12226" h="7158" extrusionOk="0">
                  <a:moveTo>
                    <a:pt x="1" y="1"/>
                  </a:moveTo>
                  <a:cubicBezTo>
                    <a:pt x="1" y="32"/>
                    <a:pt x="1" y="32"/>
                    <a:pt x="1" y="32"/>
                  </a:cubicBezTo>
                  <a:lnTo>
                    <a:pt x="11877" y="7126"/>
                  </a:lnTo>
                  <a:cubicBezTo>
                    <a:pt x="11908" y="7147"/>
                    <a:pt x="11944" y="7158"/>
                    <a:pt x="11979" y="7158"/>
                  </a:cubicBezTo>
                  <a:cubicBezTo>
                    <a:pt x="12049" y="7158"/>
                    <a:pt x="12120" y="7116"/>
                    <a:pt x="12162" y="7031"/>
                  </a:cubicBezTo>
                  <a:cubicBezTo>
                    <a:pt x="12225" y="6936"/>
                    <a:pt x="12193" y="6809"/>
                    <a:pt x="12098" y="6746"/>
                  </a:cubicBezTo>
                  <a:lnTo>
                    <a:pt x="33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5" name="Google Shape;146;p13">
              <a:extLst>
                <a:ext uri="{FF2B5EF4-FFF2-40B4-BE49-F238E27FC236}">
                  <a16:creationId xmlns:a16="http://schemas.microsoft.com/office/drawing/2014/main" id="{2F789B3A-9A93-460A-9BA8-83BE68DF0076}"/>
                </a:ext>
              </a:extLst>
            </p:cNvPr>
            <p:cNvSpPr/>
            <p:nvPr/>
          </p:nvSpPr>
          <p:spPr>
            <a:xfrm>
              <a:off x="2788999" y="2904946"/>
              <a:ext cx="632238" cy="366377"/>
            </a:xfrm>
            <a:custGeom>
              <a:avLst/>
              <a:gdLst/>
              <a:ahLst/>
              <a:cxnLst/>
              <a:rect l="l" t="t" r="r" b="b"/>
              <a:pathLst>
                <a:path w="25273" h="14600" extrusionOk="0">
                  <a:moveTo>
                    <a:pt x="25241" y="0"/>
                  </a:moveTo>
                  <a:lnTo>
                    <a:pt x="159" y="14188"/>
                  </a:lnTo>
                  <a:cubicBezTo>
                    <a:pt x="32" y="14251"/>
                    <a:pt x="0" y="14378"/>
                    <a:pt x="64" y="14473"/>
                  </a:cubicBezTo>
                  <a:cubicBezTo>
                    <a:pt x="106" y="14558"/>
                    <a:pt x="176" y="14600"/>
                    <a:pt x="256" y="14600"/>
                  </a:cubicBezTo>
                  <a:cubicBezTo>
                    <a:pt x="296" y="14600"/>
                    <a:pt x="338" y="14589"/>
                    <a:pt x="380" y="14568"/>
                  </a:cubicBezTo>
                  <a:lnTo>
                    <a:pt x="25241" y="32"/>
                  </a:lnTo>
                  <a:cubicBezTo>
                    <a:pt x="25272" y="32"/>
                    <a:pt x="25272" y="32"/>
                    <a:pt x="2527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6" name="Google Shape;147;p13">
              <a:extLst>
                <a:ext uri="{FF2B5EF4-FFF2-40B4-BE49-F238E27FC236}">
                  <a16:creationId xmlns:a16="http://schemas.microsoft.com/office/drawing/2014/main" id="{452764CD-0D0F-46F0-BDFA-7F8BFD8BC304}"/>
                </a:ext>
              </a:extLst>
            </p:cNvPr>
            <p:cNvSpPr/>
            <p:nvPr/>
          </p:nvSpPr>
          <p:spPr>
            <a:xfrm>
              <a:off x="2794570" y="3263043"/>
              <a:ext cx="27852" cy="279439"/>
            </a:xfrm>
            <a:custGeom>
              <a:avLst/>
              <a:gdLst/>
              <a:ahLst/>
              <a:cxnLst/>
              <a:rect l="l" t="t" r="r" b="b"/>
              <a:pathLst>
                <a:path w="1046" h="11117" extrusionOk="0">
                  <a:moveTo>
                    <a:pt x="32" y="0"/>
                  </a:moveTo>
                  <a:cubicBezTo>
                    <a:pt x="32" y="0"/>
                    <a:pt x="0" y="0"/>
                    <a:pt x="0" y="32"/>
                  </a:cubicBezTo>
                  <a:lnTo>
                    <a:pt x="602" y="10926"/>
                  </a:lnTo>
                  <a:cubicBezTo>
                    <a:pt x="602" y="11053"/>
                    <a:pt x="697" y="11116"/>
                    <a:pt x="823" y="11116"/>
                  </a:cubicBezTo>
                  <a:cubicBezTo>
                    <a:pt x="950" y="11116"/>
                    <a:pt x="1045" y="10990"/>
                    <a:pt x="1014" y="10895"/>
                  </a:cubicBezTo>
                  <a:lnTo>
                    <a:pt x="63" y="32"/>
                  </a:lnTo>
                  <a:cubicBezTo>
                    <a:pt x="63" y="0"/>
                    <a:pt x="63" y="0"/>
                    <a:pt x="3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7" name="Google Shape;148;p13">
              <a:extLst>
                <a:ext uri="{FF2B5EF4-FFF2-40B4-BE49-F238E27FC236}">
                  <a16:creationId xmlns:a16="http://schemas.microsoft.com/office/drawing/2014/main" id="{F96B42E6-F2BE-4667-9ABE-2806BF993EF9}"/>
                </a:ext>
              </a:extLst>
            </p:cNvPr>
            <p:cNvSpPr/>
            <p:nvPr/>
          </p:nvSpPr>
          <p:spPr>
            <a:xfrm>
              <a:off x="2198540" y="2731072"/>
              <a:ext cx="395497" cy="447103"/>
            </a:xfrm>
            <a:custGeom>
              <a:avLst/>
              <a:gdLst/>
              <a:ahLst/>
              <a:cxnLst/>
              <a:rect l="l" t="t" r="r" b="b"/>
              <a:pathLst>
                <a:path w="15772" h="17926" extrusionOk="0">
                  <a:moveTo>
                    <a:pt x="2978" y="1"/>
                  </a:moveTo>
                  <a:lnTo>
                    <a:pt x="1" y="8805"/>
                  </a:lnTo>
                  <a:lnTo>
                    <a:pt x="15772" y="17925"/>
                  </a:lnTo>
                  <a:lnTo>
                    <a:pt x="15012" y="6936"/>
                  </a:lnTo>
                  <a:lnTo>
                    <a:pt x="2978" y="1"/>
                  </a:lnTo>
                  <a:close/>
                </a:path>
              </a:pathLst>
            </a:custGeom>
            <a:solidFill>
              <a:srgbClr val="E59F03"/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8" name="Google Shape;149;p13">
              <a:extLst>
                <a:ext uri="{FF2B5EF4-FFF2-40B4-BE49-F238E27FC236}">
                  <a16:creationId xmlns:a16="http://schemas.microsoft.com/office/drawing/2014/main" id="{8BC383BB-5F75-44B8-98B1-E04492456FF7}"/>
                </a:ext>
              </a:extLst>
            </p:cNvPr>
            <p:cNvSpPr/>
            <p:nvPr/>
          </p:nvSpPr>
          <p:spPr>
            <a:xfrm>
              <a:off x="2758363" y="2364697"/>
              <a:ext cx="531970" cy="411914"/>
            </a:xfrm>
            <a:custGeom>
              <a:avLst/>
              <a:gdLst/>
              <a:ahLst/>
              <a:cxnLst/>
              <a:rect l="l" t="t" r="r" b="b"/>
              <a:pathLst>
                <a:path w="21282" h="16533" extrusionOk="0">
                  <a:moveTo>
                    <a:pt x="6081" y="1"/>
                  </a:moveTo>
                  <a:lnTo>
                    <a:pt x="0" y="10515"/>
                  </a:lnTo>
                  <a:lnTo>
                    <a:pt x="7981" y="12764"/>
                  </a:lnTo>
                  <a:lnTo>
                    <a:pt x="21282" y="16532"/>
                  </a:lnTo>
                  <a:lnTo>
                    <a:pt x="21282" y="16532"/>
                  </a:lnTo>
                  <a:lnTo>
                    <a:pt x="18115" y="6968"/>
                  </a:lnTo>
                  <a:lnTo>
                    <a:pt x="13365" y="4213"/>
                  </a:lnTo>
                  <a:lnTo>
                    <a:pt x="11496" y="3136"/>
                  </a:lnTo>
                  <a:lnTo>
                    <a:pt x="6081" y="1"/>
                  </a:lnTo>
                  <a:close/>
                </a:path>
              </a:pathLst>
            </a:custGeom>
            <a:solidFill>
              <a:srgbClr val="FDD303"/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9" name="Google Shape;150;p13">
              <a:extLst>
                <a:ext uri="{FF2B5EF4-FFF2-40B4-BE49-F238E27FC236}">
                  <a16:creationId xmlns:a16="http://schemas.microsoft.com/office/drawing/2014/main" id="{4E973DF6-368B-4A2B-A4A0-82E336FFC306}"/>
                </a:ext>
              </a:extLst>
            </p:cNvPr>
            <p:cNvSpPr/>
            <p:nvPr/>
          </p:nvSpPr>
          <p:spPr>
            <a:xfrm>
              <a:off x="2273741" y="2364697"/>
              <a:ext cx="938607" cy="538180"/>
            </a:xfrm>
            <a:custGeom>
              <a:avLst/>
              <a:gdLst/>
              <a:ahLst/>
              <a:cxnLst/>
              <a:rect l="l" t="t" r="r" b="b"/>
              <a:pathLst>
                <a:path w="37561" h="21600" extrusionOk="0">
                  <a:moveTo>
                    <a:pt x="25526" y="1"/>
                  </a:moveTo>
                  <a:lnTo>
                    <a:pt x="16753" y="5005"/>
                  </a:lnTo>
                  <a:lnTo>
                    <a:pt x="13238" y="7031"/>
                  </a:lnTo>
                  <a:lnTo>
                    <a:pt x="11053" y="8267"/>
                  </a:lnTo>
                  <a:lnTo>
                    <a:pt x="8868" y="9565"/>
                  </a:lnTo>
                  <a:lnTo>
                    <a:pt x="1" y="14664"/>
                  </a:lnTo>
                  <a:lnTo>
                    <a:pt x="64" y="14695"/>
                  </a:lnTo>
                  <a:lnTo>
                    <a:pt x="8868" y="19794"/>
                  </a:lnTo>
                  <a:lnTo>
                    <a:pt x="11053" y="21061"/>
                  </a:lnTo>
                  <a:lnTo>
                    <a:pt x="12035" y="21599"/>
                  </a:lnTo>
                  <a:lnTo>
                    <a:pt x="13238" y="20934"/>
                  </a:lnTo>
                  <a:lnTo>
                    <a:pt x="13460" y="20807"/>
                  </a:lnTo>
                  <a:lnTo>
                    <a:pt x="16753" y="18876"/>
                  </a:lnTo>
                  <a:lnTo>
                    <a:pt x="27426" y="12764"/>
                  </a:lnTo>
                  <a:lnTo>
                    <a:pt x="28851" y="11972"/>
                  </a:lnTo>
                  <a:lnTo>
                    <a:pt x="30941" y="10768"/>
                  </a:lnTo>
                  <a:lnTo>
                    <a:pt x="32810" y="9692"/>
                  </a:lnTo>
                  <a:lnTo>
                    <a:pt x="37560" y="6968"/>
                  </a:lnTo>
                  <a:lnTo>
                    <a:pt x="32810" y="4213"/>
                  </a:lnTo>
                  <a:lnTo>
                    <a:pt x="30941" y="3136"/>
                  </a:lnTo>
                  <a:lnTo>
                    <a:pt x="25526" y="1"/>
                  </a:lnTo>
                  <a:close/>
                </a:path>
              </a:pathLst>
            </a:custGeom>
            <a:solidFill>
              <a:srgbClr val="FFB400"/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0" name="Google Shape;151;p13">
              <a:extLst>
                <a:ext uri="{FF2B5EF4-FFF2-40B4-BE49-F238E27FC236}">
                  <a16:creationId xmlns:a16="http://schemas.microsoft.com/office/drawing/2014/main" id="{C1332A28-BF73-4F39-80B3-4C77A5799F14}"/>
                </a:ext>
              </a:extLst>
            </p:cNvPr>
            <p:cNvSpPr/>
            <p:nvPr/>
          </p:nvSpPr>
          <p:spPr>
            <a:xfrm>
              <a:off x="2574541" y="2538570"/>
              <a:ext cx="715792" cy="639605"/>
            </a:xfrm>
            <a:custGeom>
              <a:avLst/>
              <a:gdLst/>
              <a:ahLst/>
              <a:cxnLst/>
              <a:rect l="l" t="t" r="r" b="b"/>
              <a:pathLst>
                <a:path w="28693" h="25621" extrusionOk="0">
                  <a:moveTo>
                    <a:pt x="25526" y="0"/>
                  </a:moveTo>
                  <a:lnTo>
                    <a:pt x="1" y="14631"/>
                  </a:lnTo>
                  <a:lnTo>
                    <a:pt x="761" y="25620"/>
                  </a:lnTo>
                  <a:lnTo>
                    <a:pt x="28693" y="9564"/>
                  </a:lnTo>
                  <a:lnTo>
                    <a:pt x="25526" y="0"/>
                  </a:lnTo>
                  <a:close/>
                </a:path>
              </a:pathLst>
            </a:custGeom>
            <a:solidFill>
              <a:srgbClr val="F4AA06"/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1" name="Google Shape;152;p13">
              <a:extLst>
                <a:ext uri="{FF2B5EF4-FFF2-40B4-BE49-F238E27FC236}">
                  <a16:creationId xmlns:a16="http://schemas.microsoft.com/office/drawing/2014/main" id="{7CCD16AE-D611-42CA-BF04-0F6F1C3DA03B}"/>
                </a:ext>
              </a:extLst>
            </p:cNvPr>
            <p:cNvSpPr/>
            <p:nvPr/>
          </p:nvSpPr>
          <p:spPr>
            <a:xfrm>
              <a:off x="2273741" y="2731072"/>
              <a:ext cx="306371" cy="178013"/>
            </a:xfrm>
            <a:custGeom>
              <a:avLst/>
              <a:gdLst/>
              <a:ahLst/>
              <a:cxnLst/>
              <a:rect l="l" t="t" r="r" b="b"/>
              <a:pathLst>
                <a:path w="12257" h="7138" extrusionOk="0">
                  <a:moveTo>
                    <a:pt x="32" y="0"/>
                  </a:moveTo>
                  <a:cubicBezTo>
                    <a:pt x="0" y="0"/>
                    <a:pt x="0" y="32"/>
                    <a:pt x="32" y="32"/>
                  </a:cubicBezTo>
                  <a:lnTo>
                    <a:pt x="11908" y="7094"/>
                  </a:lnTo>
                  <a:lnTo>
                    <a:pt x="11908" y="7126"/>
                  </a:lnTo>
                  <a:cubicBezTo>
                    <a:pt x="11931" y="7134"/>
                    <a:pt x="11957" y="7138"/>
                    <a:pt x="11983" y="7138"/>
                  </a:cubicBezTo>
                  <a:cubicBezTo>
                    <a:pt x="12062" y="7138"/>
                    <a:pt x="12145" y="7102"/>
                    <a:pt x="12193" y="7031"/>
                  </a:cubicBezTo>
                  <a:cubicBezTo>
                    <a:pt x="12256" y="6936"/>
                    <a:pt x="12224" y="6777"/>
                    <a:pt x="12098" y="6746"/>
                  </a:cubicBezTo>
                  <a:lnTo>
                    <a:pt x="32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2" name="Google Shape;153;p13">
              <a:extLst>
                <a:ext uri="{FF2B5EF4-FFF2-40B4-BE49-F238E27FC236}">
                  <a16:creationId xmlns:a16="http://schemas.microsoft.com/office/drawing/2014/main" id="{2BADBD5C-5561-4690-B377-B6B61008946E}"/>
                </a:ext>
              </a:extLst>
            </p:cNvPr>
            <p:cNvSpPr/>
            <p:nvPr/>
          </p:nvSpPr>
          <p:spPr>
            <a:xfrm>
              <a:off x="2566184" y="2544779"/>
              <a:ext cx="632238" cy="364306"/>
            </a:xfrm>
            <a:custGeom>
              <a:avLst/>
              <a:gdLst/>
              <a:ahLst/>
              <a:cxnLst/>
              <a:rect l="l" t="t" r="r" b="b"/>
              <a:pathLst>
                <a:path w="25241" h="14580" extrusionOk="0">
                  <a:moveTo>
                    <a:pt x="25209" y="0"/>
                  </a:moveTo>
                  <a:lnTo>
                    <a:pt x="127" y="14188"/>
                  </a:lnTo>
                  <a:cubicBezTo>
                    <a:pt x="32" y="14251"/>
                    <a:pt x="0" y="14378"/>
                    <a:pt x="64" y="14473"/>
                  </a:cubicBezTo>
                  <a:cubicBezTo>
                    <a:pt x="111" y="14544"/>
                    <a:pt x="194" y="14580"/>
                    <a:pt x="273" y="14580"/>
                  </a:cubicBezTo>
                  <a:cubicBezTo>
                    <a:pt x="299" y="14580"/>
                    <a:pt x="325" y="14576"/>
                    <a:pt x="349" y="14568"/>
                  </a:cubicBezTo>
                  <a:lnTo>
                    <a:pt x="25241" y="32"/>
                  </a:lnTo>
                  <a:cubicBezTo>
                    <a:pt x="25241" y="32"/>
                    <a:pt x="25241" y="0"/>
                    <a:pt x="2524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3" name="Google Shape;154;p13">
              <a:extLst>
                <a:ext uri="{FF2B5EF4-FFF2-40B4-BE49-F238E27FC236}">
                  <a16:creationId xmlns:a16="http://schemas.microsoft.com/office/drawing/2014/main" id="{81E7157A-FE91-4C45-B854-30A1ADDF0EE6}"/>
                </a:ext>
              </a:extLst>
            </p:cNvPr>
            <p:cNvSpPr/>
            <p:nvPr/>
          </p:nvSpPr>
          <p:spPr>
            <a:xfrm>
              <a:off x="2568970" y="2898737"/>
              <a:ext cx="25066" cy="277370"/>
            </a:xfrm>
            <a:custGeom>
              <a:avLst/>
              <a:gdLst/>
              <a:ahLst/>
              <a:cxnLst/>
              <a:rect l="l" t="t" r="r" b="b"/>
              <a:pathLst>
                <a:path w="1014" h="11123" extrusionOk="0">
                  <a:moveTo>
                    <a:pt x="238" y="1"/>
                  </a:moveTo>
                  <a:cubicBezTo>
                    <a:pt x="223" y="1"/>
                    <a:pt x="207" y="3"/>
                    <a:pt x="190" y="7"/>
                  </a:cubicBezTo>
                  <a:cubicBezTo>
                    <a:pt x="95" y="7"/>
                    <a:pt x="0" y="102"/>
                    <a:pt x="0" y="229"/>
                  </a:cubicBezTo>
                  <a:lnTo>
                    <a:pt x="950" y="11091"/>
                  </a:lnTo>
                  <a:cubicBezTo>
                    <a:pt x="950" y="11091"/>
                    <a:pt x="982" y="11123"/>
                    <a:pt x="982" y="11123"/>
                  </a:cubicBezTo>
                  <a:cubicBezTo>
                    <a:pt x="1013" y="11123"/>
                    <a:pt x="1013" y="11091"/>
                    <a:pt x="1013" y="11091"/>
                  </a:cubicBezTo>
                  <a:lnTo>
                    <a:pt x="443" y="197"/>
                  </a:lnTo>
                  <a:cubicBezTo>
                    <a:pt x="416" y="87"/>
                    <a:pt x="341" y="1"/>
                    <a:pt x="23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4" name="Google Shape;155;p13">
              <a:extLst>
                <a:ext uri="{FF2B5EF4-FFF2-40B4-BE49-F238E27FC236}">
                  <a16:creationId xmlns:a16="http://schemas.microsoft.com/office/drawing/2014/main" id="{FECC8D22-841A-41F2-99C3-EABD1A96387D}"/>
                </a:ext>
              </a:extLst>
            </p:cNvPr>
            <p:cNvSpPr/>
            <p:nvPr/>
          </p:nvSpPr>
          <p:spPr>
            <a:xfrm>
              <a:off x="1162450" y="3602510"/>
              <a:ext cx="300800" cy="246320"/>
            </a:xfrm>
            <a:custGeom>
              <a:avLst/>
              <a:gdLst/>
              <a:ahLst/>
              <a:cxnLst/>
              <a:rect l="l" t="t" r="r" b="b"/>
              <a:pathLst>
                <a:path w="12067" h="9850" extrusionOk="0">
                  <a:moveTo>
                    <a:pt x="0" y="1"/>
                  </a:moveTo>
                  <a:lnTo>
                    <a:pt x="0" y="2883"/>
                  </a:lnTo>
                  <a:lnTo>
                    <a:pt x="12066" y="9850"/>
                  </a:lnTo>
                  <a:lnTo>
                    <a:pt x="12066" y="6968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ACB3B7"/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5" name="Google Shape;156;p13">
              <a:extLst>
                <a:ext uri="{FF2B5EF4-FFF2-40B4-BE49-F238E27FC236}">
                  <a16:creationId xmlns:a16="http://schemas.microsoft.com/office/drawing/2014/main" id="{7D87E167-50F9-41F5-9B81-D2E0323B1F64}"/>
                </a:ext>
              </a:extLst>
            </p:cNvPr>
            <p:cNvSpPr/>
            <p:nvPr/>
          </p:nvSpPr>
          <p:spPr>
            <a:xfrm>
              <a:off x="1463250" y="3372748"/>
              <a:ext cx="701867" cy="476082"/>
            </a:xfrm>
            <a:custGeom>
              <a:avLst/>
              <a:gdLst/>
              <a:ahLst/>
              <a:cxnLst/>
              <a:rect l="l" t="t" r="r" b="b"/>
              <a:pathLst>
                <a:path w="28060" h="19065" extrusionOk="0">
                  <a:moveTo>
                    <a:pt x="28059" y="0"/>
                  </a:moveTo>
                  <a:lnTo>
                    <a:pt x="0" y="16183"/>
                  </a:lnTo>
                  <a:lnTo>
                    <a:pt x="0" y="19065"/>
                  </a:lnTo>
                  <a:lnTo>
                    <a:pt x="28059" y="2882"/>
                  </a:lnTo>
                  <a:lnTo>
                    <a:pt x="28059" y="0"/>
                  </a:lnTo>
                  <a:close/>
                </a:path>
              </a:pathLst>
            </a:custGeom>
            <a:solidFill>
              <a:srgbClr val="A1AAAF"/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6" name="Google Shape;157;p13">
              <a:extLst>
                <a:ext uri="{FF2B5EF4-FFF2-40B4-BE49-F238E27FC236}">
                  <a16:creationId xmlns:a16="http://schemas.microsoft.com/office/drawing/2014/main" id="{A8961E6B-A902-42CF-8736-F3173AF5A18C}"/>
                </a:ext>
              </a:extLst>
            </p:cNvPr>
            <p:cNvSpPr/>
            <p:nvPr/>
          </p:nvSpPr>
          <p:spPr>
            <a:xfrm>
              <a:off x="1162450" y="3198875"/>
              <a:ext cx="1002667" cy="577509"/>
            </a:xfrm>
            <a:custGeom>
              <a:avLst/>
              <a:gdLst/>
              <a:ahLst/>
              <a:cxnLst/>
              <a:rect l="l" t="t" r="r" b="b"/>
              <a:pathLst>
                <a:path w="40126" h="23151" extrusionOk="0">
                  <a:moveTo>
                    <a:pt x="28028" y="1"/>
                  </a:moveTo>
                  <a:lnTo>
                    <a:pt x="0" y="16184"/>
                  </a:lnTo>
                  <a:lnTo>
                    <a:pt x="12066" y="23151"/>
                  </a:lnTo>
                  <a:lnTo>
                    <a:pt x="40125" y="6968"/>
                  </a:lnTo>
                  <a:lnTo>
                    <a:pt x="28028" y="1"/>
                  </a:lnTo>
                  <a:close/>
                </a:path>
              </a:pathLst>
            </a:custGeom>
            <a:solidFill>
              <a:srgbClr val="D1DBE0"/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7" name="Google Shape;158;p13">
              <a:extLst>
                <a:ext uri="{FF2B5EF4-FFF2-40B4-BE49-F238E27FC236}">
                  <a16:creationId xmlns:a16="http://schemas.microsoft.com/office/drawing/2014/main" id="{A918BFA5-4E29-4032-95E2-24BA3FC8A953}"/>
                </a:ext>
              </a:extLst>
            </p:cNvPr>
            <p:cNvSpPr/>
            <p:nvPr/>
          </p:nvSpPr>
          <p:spPr>
            <a:xfrm>
              <a:off x="1184732" y="3209225"/>
              <a:ext cx="960890" cy="556808"/>
            </a:xfrm>
            <a:custGeom>
              <a:avLst/>
              <a:gdLst/>
              <a:ahLst/>
              <a:cxnLst/>
              <a:rect l="l" t="t" r="r" b="b"/>
              <a:pathLst>
                <a:path w="38479" h="22201" extrusionOk="0">
                  <a:moveTo>
                    <a:pt x="27205" y="1"/>
                  </a:moveTo>
                  <a:lnTo>
                    <a:pt x="1" y="15709"/>
                  </a:lnTo>
                  <a:lnTo>
                    <a:pt x="11243" y="22201"/>
                  </a:lnTo>
                  <a:lnTo>
                    <a:pt x="38479" y="6493"/>
                  </a:lnTo>
                  <a:lnTo>
                    <a:pt x="27205" y="1"/>
                  </a:lnTo>
                  <a:close/>
                </a:path>
              </a:pathLst>
            </a:custGeom>
            <a:solidFill>
              <a:srgbClr val="A1AAAF"/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8" name="Google Shape;159;p13">
              <a:extLst>
                <a:ext uri="{FF2B5EF4-FFF2-40B4-BE49-F238E27FC236}">
                  <a16:creationId xmlns:a16="http://schemas.microsoft.com/office/drawing/2014/main" id="{C1C088CF-8B83-46E2-BB34-DC5582733E57}"/>
                </a:ext>
              </a:extLst>
            </p:cNvPr>
            <p:cNvSpPr/>
            <p:nvPr/>
          </p:nvSpPr>
          <p:spPr>
            <a:xfrm>
              <a:off x="1195873" y="3217505"/>
              <a:ext cx="910757" cy="525760"/>
            </a:xfrm>
            <a:custGeom>
              <a:avLst/>
              <a:gdLst/>
              <a:ahLst/>
              <a:cxnLst/>
              <a:rect l="l" t="t" r="r" b="b"/>
              <a:pathLst>
                <a:path w="36388" h="21029" extrusionOk="0">
                  <a:moveTo>
                    <a:pt x="26697" y="0"/>
                  </a:moveTo>
                  <a:lnTo>
                    <a:pt x="0" y="15423"/>
                  </a:lnTo>
                  <a:lnTo>
                    <a:pt x="9659" y="21028"/>
                  </a:lnTo>
                  <a:lnTo>
                    <a:pt x="36388" y="5605"/>
                  </a:lnTo>
                  <a:lnTo>
                    <a:pt x="26697" y="0"/>
                  </a:lnTo>
                  <a:close/>
                </a:path>
              </a:pathLst>
            </a:custGeom>
            <a:solidFill>
              <a:srgbClr val="D1DBE0"/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9" name="Google Shape;160;p13">
              <a:extLst>
                <a:ext uri="{FF2B5EF4-FFF2-40B4-BE49-F238E27FC236}">
                  <a16:creationId xmlns:a16="http://schemas.microsoft.com/office/drawing/2014/main" id="{90FED6A7-9C9E-4DC6-BA17-81CAB83F2BFC}"/>
                </a:ext>
              </a:extLst>
            </p:cNvPr>
            <p:cNvSpPr/>
            <p:nvPr/>
          </p:nvSpPr>
          <p:spPr>
            <a:xfrm>
              <a:off x="1847606" y="3306511"/>
              <a:ext cx="111407" cy="57958"/>
            </a:xfrm>
            <a:custGeom>
              <a:avLst/>
              <a:gdLst/>
              <a:ahLst/>
              <a:cxnLst/>
              <a:rect l="l" t="t" r="r" b="b"/>
              <a:pathLst>
                <a:path w="4434" h="2328" extrusionOk="0">
                  <a:moveTo>
                    <a:pt x="2217" y="0"/>
                  </a:moveTo>
                  <a:cubicBezTo>
                    <a:pt x="1702" y="0"/>
                    <a:pt x="1188" y="119"/>
                    <a:pt x="792" y="356"/>
                  </a:cubicBezTo>
                  <a:cubicBezTo>
                    <a:pt x="0" y="800"/>
                    <a:pt x="0" y="1528"/>
                    <a:pt x="792" y="1971"/>
                  </a:cubicBezTo>
                  <a:cubicBezTo>
                    <a:pt x="1188" y="2209"/>
                    <a:pt x="1702" y="2328"/>
                    <a:pt x="2217" y="2328"/>
                  </a:cubicBezTo>
                  <a:cubicBezTo>
                    <a:pt x="2732" y="2328"/>
                    <a:pt x="3246" y="2209"/>
                    <a:pt x="3642" y="1971"/>
                  </a:cubicBezTo>
                  <a:cubicBezTo>
                    <a:pt x="4434" y="1528"/>
                    <a:pt x="4434" y="800"/>
                    <a:pt x="3642" y="356"/>
                  </a:cubicBezTo>
                  <a:cubicBezTo>
                    <a:pt x="3246" y="119"/>
                    <a:pt x="2732" y="0"/>
                    <a:pt x="2217" y="0"/>
                  </a:cubicBezTo>
                  <a:close/>
                </a:path>
              </a:pathLst>
            </a:custGeom>
            <a:solidFill>
              <a:srgbClr val="A1AAAF"/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0" name="Google Shape;161;p13">
              <a:extLst>
                <a:ext uri="{FF2B5EF4-FFF2-40B4-BE49-F238E27FC236}">
                  <a16:creationId xmlns:a16="http://schemas.microsoft.com/office/drawing/2014/main" id="{118ED10E-30BB-4659-A074-5F31C2C5F40D}"/>
                </a:ext>
              </a:extLst>
            </p:cNvPr>
            <p:cNvSpPr/>
            <p:nvPr/>
          </p:nvSpPr>
          <p:spPr>
            <a:xfrm>
              <a:off x="1346273" y="3596300"/>
              <a:ext cx="108623" cy="57958"/>
            </a:xfrm>
            <a:custGeom>
              <a:avLst/>
              <a:gdLst/>
              <a:ahLst/>
              <a:cxnLst/>
              <a:rect l="l" t="t" r="r" b="b"/>
              <a:pathLst>
                <a:path w="4403" h="2329" extrusionOk="0">
                  <a:moveTo>
                    <a:pt x="2186" y="0"/>
                  </a:moveTo>
                  <a:cubicBezTo>
                    <a:pt x="1671" y="0"/>
                    <a:pt x="1156" y="119"/>
                    <a:pt x="760" y="357"/>
                  </a:cubicBezTo>
                  <a:cubicBezTo>
                    <a:pt x="0" y="800"/>
                    <a:pt x="0" y="1529"/>
                    <a:pt x="760" y="1972"/>
                  </a:cubicBezTo>
                  <a:cubicBezTo>
                    <a:pt x="1156" y="2209"/>
                    <a:pt x="1671" y="2328"/>
                    <a:pt x="2186" y="2328"/>
                  </a:cubicBezTo>
                  <a:cubicBezTo>
                    <a:pt x="2700" y="2328"/>
                    <a:pt x="3215" y="2209"/>
                    <a:pt x="3611" y="1972"/>
                  </a:cubicBezTo>
                  <a:cubicBezTo>
                    <a:pt x="4402" y="1529"/>
                    <a:pt x="4402" y="800"/>
                    <a:pt x="3611" y="357"/>
                  </a:cubicBezTo>
                  <a:cubicBezTo>
                    <a:pt x="3215" y="119"/>
                    <a:pt x="2700" y="0"/>
                    <a:pt x="2186" y="0"/>
                  </a:cubicBezTo>
                  <a:close/>
                </a:path>
              </a:pathLst>
            </a:custGeom>
            <a:solidFill>
              <a:srgbClr val="A1AAAF"/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1" name="Google Shape;162;p13">
              <a:extLst>
                <a:ext uri="{FF2B5EF4-FFF2-40B4-BE49-F238E27FC236}">
                  <a16:creationId xmlns:a16="http://schemas.microsoft.com/office/drawing/2014/main" id="{5D7C47AD-9D82-48D5-BDBA-EB7F50ACA5F4}"/>
                </a:ext>
              </a:extLst>
            </p:cNvPr>
            <p:cNvSpPr/>
            <p:nvPr/>
          </p:nvSpPr>
          <p:spPr>
            <a:xfrm>
              <a:off x="1479962" y="3383098"/>
              <a:ext cx="367645" cy="209061"/>
            </a:xfrm>
            <a:custGeom>
              <a:avLst/>
              <a:gdLst/>
              <a:ahLst/>
              <a:cxnLst/>
              <a:rect l="l" t="t" r="r" b="b"/>
              <a:pathLst>
                <a:path w="14664" h="8330" extrusionOk="0">
                  <a:moveTo>
                    <a:pt x="6334" y="0"/>
                  </a:moveTo>
                  <a:cubicBezTo>
                    <a:pt x="4561" y="0"/>
                    <a:pt x="2946" y="381"/>
                    <a:pt x="1774" y="1046"/>
                  </a:cubicBezTo>
                  <a:cubicBezTo>
                    <a:pt x="634" y="1711"/>
                    <a:pt x="0" y="2597"/>
                    <a:pt x="0" y="3579"/>
                  </a:cubicBezTo>
                  <a:cubicBezTo>
                    <a:pt x="0" y="4782"/>
                    <a:pt x="919" y="5954"/>
                    <a:pt x="2471" y="6873"/>
                  </a:cubicBezTo>
                  <a:cubicBezTo>
                    <a:pt x="4086" y="7791"/>
                    <a:pt x="6208" y="8329"/>
                    <a:pt x="8329" y="8329"/>
                  </a:cubicBezTo>
                  <a:cubicBezTo>
                    <a:pt x="10103" y="8329"/>
                    <a:pt x="11718" y="7949"/>
                    <a:pt x="12890" y="7284"/>
                  </a:cubicBezTo>
                  <a:cubicBezTo>
                    <a:pt x="14030" y="6619"/>
                    <a:pt x="14663" y="5701"/>
                    <a:pt x="14663" y="4719"/>
                  </a:cubicBezTo>
                  <a:cubicBezTo>
                    <a:pt x="14663" y="3547"/>
                    <a:pt x="13745" y="2344"/>
                    <a:pt x="12193" y="1457"/>
                  </a:cubicBezTo>
                  <a:cubicBezTo>
                    <a:pt x="10578" y="539"/>
                    <a:pt x="8456" y="0"/>
                    <a:pt x="6334" y="0"/>
                  </a:cubicBezTo>
                  <a:close/>
                </a:path>
              </a:pathLst>
            </a:custGeom>
            <a:solidFill>
              <a:srgbClr val="D1DBE0"/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2" name="Google Shape;163;p13">
              <a:extLst>
                <a:ext uri="{FF2B5EF4-FFF2-40B4-BE49-F238E27FC236}">
                  <a16:creationId xmlns:a16="http://schemas.microsoft.com/office/drawing/2014/main" id="{8DBB84C5-DECC-4DEB-B79F-362B500164C9}"/>
                </a:ext>
              </a:extLst>
            </p:cNvPr>
            <p:cNvSpPr/>
            <p:nvPr/>
          </p:nvSpPr>
          <p:spPr>
            <a:xfrm>
              <a:off x="1454896" y="3378959"/>
              <a:ext cx="417778" cy="217341"/>
            </a:xfrm>
            <a:custGeom>
              <a:avLst/>
              <a:gdLst/>
              <a:ahLst/>
              <a:cxnLst/>
              <a:rect l="l" t="t" r="r" b="b"/>
              <a:pathLst>
                <a:path w="16690" h="8646" extrusionOk="0">
                  <a:moveTo>
                    <a:pt x="7347" y="285"/>
                  </a:moveTo>
                  <a:cubicBezTo>
                    <a:pt x="9437" y="285"/>
                    <a:pt x="11528" y="824"/>
                    <a:pt x="13111" y="1742"/>
                  </a:cubicBezTo>
                  <a:cubicBezTo>
                    <a:pt x="14631" y="2629"/>
                    <a:pt x="15518" y="3769"/>
                    <a:pt x="15518" y="4877"/>
                  </a:cubicBezTo>
                  <a:cubicBezTo>
                    <a:pt x="15518" y="5827"/>
                    <a:pt x="14916" y="6682"/>
                    <a:pt x="13808" y="7316"/>
                  </a:cubicBezTo>
                  <a:cubicBezTo>
                    <a:pt x="12668" y="7981"/>
                    <a:pt x="11084" y="8329"/>
                    <a:pt x="9342" y="8329"/>
                  </a:cubicBezTo>
                  <a:cubicBezTo>
                    <a:pt x="7252" y="8329"/>
                    <a:pt x="5130" y="7822"/>
                    <a:pt x="3547" y="6904"/>
                  </a:cubicBezTo>
                  <a:cubicBezTo>
                    <a:pt x="2027" y="6017"/>
                    <a:pt x="1172" y="4877"/>
                    <a:pt x="1172" y="3737"/>
                  </a:cubicBezTo>
                  <a:cubicBezTo>
                    <a:pt x="1172" y="2819"/>
                    <a:pt x="1773" y="1964"/>
                    <a:pt x="2850" y="1330"/>
                  </a:cubicBezTo>
                  <a:cubicBezTo>
                    <a:pt x="4022" y="665"/>
                    <a:pt x="5605" y="285"/>
                    <a:pt x="7347" y="285"/>
                  </a:cubicBezTo>
                  <a:close/>
                  <a:moveTo>
                    <a:pt x="7347" y="0"/>
                  </a:moveTo>
                  <a:cubicBezTo>
                    <a:pt x="5605" y="0"/>
                    <a:pt x="3959" y="348"/>
                    <a:pt x="2724" y="1077"/>
                  </a:cubicBezTo>
                  <a:cubicBezTo>
                    <a:pt x="0" y="2629"/>
                    <a:pt x="317" y="5384"/>
                    <a:pt x="3420" y="7157"/>
                  </a:cubicBezTo>
                  <a:cubicBezTo>
                    <a:pt x="5099" y="8139"/>
                    <a:pt x="7284" y="8646"/>
                    <a:pt x="9342" y="8646"/>
                  </a:cubicBezTo>
                  <a:cubicBezTo>
                    <a:pt x="11084" y="8646"/>
                    <a:pt x="12731" y="8297"/>
                    <a:pt x="13966" y="7569"/>
                  </a:cubicBezTo>
                  <a:cubicBezTo>
                    <a:pt x="16690" y="5986"/>
                    <a:pt x="16373" y="3262"/>
                    <a:pt x="13269" y="1489"/>
                  </a:cubicBezTo>
                  <a:cubicBezTo>
                    <a:pt x="11591" y="507"/>
                    <a:pt x="9406" y="0"/>
                    <a:pt x="7347" y="0"/>
                  </a:cubicBezTo>
                  <a:close/>
                </a:path>
              </a:pathLst>
            </a:custGeom>
            <a:solidFill>
              <a:srgbClr val="A1AAAF"/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3" name="Google Shape;164;p13">
              <a:extLst>
                <a:ext uri="{FF2B5EF4-FFF2-40B4-BE49-F238E27FC236}">
                  <a16:creationId xmlns:a16="http://schemas.microsoft.com/office/drawing/2014/main" id="{5DA3445C-5275-4535-AE85-EA05E549703C}"/>
                </a:ext>
              </a:extLst>
            </p:cNvPr>
            <p:cNvSpPr/>
            <p:nvPr/>
          </p:nvSpPr>
          <p:spPr>
            <a:xfrm>
              <a:off x="1549592" y="3416217"/>
              <a:ext cx="233956" cy="144895"/>
            </a:xfrm>
            <a:custGeom>
              <a:avLst/>
              <a:gdLst/>
              <a:ahLst/>
              <a:cxnLst/>
              <a:rect l="l" t="t" r="r" b="b"/>
              <a:pathLst>
                <a:path w="9407" h="5765" extrusionOk="0">
                  <a:moveTo>
                    <a:pt x="2123" y="1869"/>
                  </a:moveTo>
                  <a:lnTo>
                    <a:pt x="3295" y="2534"/>
                  </a:lnTo>
                  <a:cubicBezTo>
                    <a:pt x="2953" y="2648"/>
                    <a:pt x="2668" y="2705"/>
                    <a:pt x="2439" y="2705"/>
                  </a:cubicBezTo>
                  <a:cubicBezTo>
                    <a:pt x="2287" y="2705"/>
                    <a:pt x="2161" y="2680"/>
                    <a:pt x="2059" y="2629"/>
                  </a:cubicBezTo>
                  <a:cubicBezTo>
                    <a:pt x="1901" y="2503"/>
                    <a:pt x="1806" y="2408"/>
                    <a:pt x="1838" y="2281"/>
                  </a:cubicBezTo>
                  <a:cubicBezTo>
                    <a:pt x="1838" y="2123"/>
                    <a:pt x="1933" y="1996"/>
                    <a:pt x="2123" y="1869"/>
                  </a:cubicBezTo>
                  <a:close/>
                  <a:moveTo>
                    <a:pt x="6860" y="2858"/>
                  </a:moveTo>
                  <a:cubicBezTo>
                    <a:pt x="7050" y="2858"/>
                    <a:pt x="7203" y="2889"/>
                    <a:pt x="7317" y="2946"/>
                  </a:cubicBezTo>
                  <a:cubicBezTo>
                    <a:pt x="7475" y="3041"/>
                    <a:pt x="7538" y="3168"/>
                    <a:pt x="7538" y="3294"/>
                  </a:cubicBezTo>
                  <a:cubicBezTo>
                    <a:pt x="7538" y="3453"/>
                    <a:pt x="7443" y="3611"/>
                    <a:pt x="7285" y="3770"/>
                  </a:cubicBezTo>
                  <a:lnTo>
                    <a:pt x="5986" y="3009"/>
                  </a:lnTo>
                  <a:cubicBezTo>
                    <a:pt x="6335" y="2905"/>
                    <a:pt x="6626" y="2858"/>
                    <a:pt x="6860" y="2858"/>
                  </a:cubicBezTo>
                  <a:close/>
                  <a:moveTo>
                    <a:pt x="4688" y="1"/>
                  </a:moveTo>
                  <a:cubicBezTo>
                    <a:pt x="3675" y="33"/>
                    <a:pt x="2725" y="223"/>
                    <a:pt x="1869" y="634"/>
                  </a:cubicBezTo>
                  <a:lnTo>
                    <a:pt x="919" y="96"/>
                  </a:lnTo>
                  <a:lnTo>
                    <a:pt x="1" y="634"/>
                  </a:lnTo>
                  <a:lnTo>
                    <a:pt x="919" y="1141"/>
                  </a:lnTo>
                  <a:cubicBezTo>
                    <a:pt x="349" y="1553"/>
                    <a:pt x="33" y="1996"/>
                    <a:pt x="33" y="2408"/>
                  </a:cubicBezTo>
                  <a:cubicBezTo>
                    <a:pt x="33" y="2851"/>
                    <a:pt x="254" y="3199"/>
                    <a:pt x="761" y="3484"/>
                  </a:cubicBezTo>
                  <a:cubicBezTo>
                    <a:pt x="1014" y="3643"/>
                    <a:pt x="1299" y="3738"/>
                    <a:pt x="1584" y="3833"/>
                  </a:cubicBezTo>
                  <a:cubicBezTo>
                    <a:pt x="1869" y="3896"/>
                    <a:pt x="2154" y="3928"/>
                    <a:pt x="2408" y="3928"/>
                  </a:cubicBezTo>
                  <a:cubicBezTo>
                    <a:pt x="2630" y="3928"/>
                    <a:pt x="2915" y="3896"/>
                    <a:pt x="3231" y="3833"/>
                  </a:cubicBezTo>
                  <a:cubicBezTo>
                    <a:pt x="3548" y="3801"/>
                    <a:pt x="3801" y="3738"/>
                    <a:pt x="4023" y="3674"/>
                  </a:cubicBezTo>
                  <a:cubicBezTo>
                    <a:pt x="4245" y="3611"/>
                    <a:pt x="4530" y="3516"/>
                    <a:pt x="4815" y="3421"/>
                  </a:cubicBezTo>
                  <a:lnTo>
                    <a:pt x="6366" y="4308"/>
                  </a:lnTo>
                  <a:cubicBezTo>
                    <a:pt x="5638" y="4593"/>
                    <a:pt x="4846" y="4720"/>
                    <a:pt x="3960" y="4720"/>
                  </a:cubicBezTo>
                  <a:lnTo>
                    <a:pt x="4276" y="5765"/>
                  </a:lnTo>
                  <a:cubicBezTo>
                    <a:pt x="5448" y="5765"/>
                    <a:pt x="6556" y="5511"/>
                    <a:pt x="7570" y="5005"/>
                  </a:cubicBezTo>
                  <a:lnTo>
                    <a:pt x="8457" y="5511"/>
                  </a:lnTo>
                  <a:lnTo>
                    <a:pt x="9375" y="4973"/>
                  </a:lnTo>
                  <a:lnTo>
                    <a:pt x="8488" y="4466"/>
                  </a:lnTo>
                  <a:cubicBezTo>
                    <a:pt x="9122" y="4023"/>
                    <a:pt x="9407" y="3611"/>
                    <a:pt x="9407" y="3168"/>
                  </a:cubicBezTo>
                  <a:cubicBezTo>
                    <a:pt x="9407" y="2756"/>
                    <a:pt x="9122" y="2376"/>
                    <a:pt x="8552" y="2059"/>
                  </a:cubicBezTo>
                  <a:cubicBezTo>
                    <a:pt x="8298" y="1901"/>
                    <a:pt x="8045" y="1806"/>
                    <a:pt x="7728" y="1743"/>
                  </a:cubicBezTo>
                  <a:cubicBezTo>
                    <a:pt x="7443" y="1679"/>
                    <a:pt x="7190" y="1648"/>
                    <a:pt x="6905" y="1648"/>
                  </a:cubicBezTo>
                  <a:cubicBezTo>
                    <a:pt x="6651" y="1648"/>
                    <a:pt x="6366" y="1648"/>
                    <a:pt x="6081" y="1711"/>
                  </a:cubicBezTo>
                  <a:cubicBezTo>
                    <a:pt x="5765" y="1774"/>
                    <a:pt x="5480" y="1838"/>
                    <a:pt x="5258" y="1901"/>
                  </a:cubicBezTo>
                  <a:cubicBezTo>
                    <a:pt x="5036" y="1964"/>
                    <a:pt x="4783" y="2059"/>
                    <a:pt x="4466" y="2154"/>
                  </a:cubicBezTo>
                  <a:lnTo>
                    <a:pt x="3105" y="1363"/>
                  </a:lnTo>
                  <a:cubicBezTo>
                    <a:pt x="3675" y="1141"/>
                    <a:pt x="4308" y="1046"/>
                    <a:pt x="4941" y="1014"/>
                  </a:cubicBezTo>
                  <a:lnTo>
                    <a:pt x="4688" y="1"/>
                  </a:lnTo>
                  <a:close/>
                </a:path>
              </a:pathLst>
            </a:custGeom>
            <a:solidFill>
              <a:srgbClr val="A1AAAF"/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4" name="Google Shape;165;p13">
              <a:extLst>
                <a:ext uri="{FF2B5EF4-FFF2-40B4-BE49-F238E27FC236}">
                  <a16:creationId xmlns:a16="http://schemas.microsoft.com/office/drawing/2014/main" id="{F738C384-4F8B-4986-ACF4-C138D4E5B05D}"/>
                </a:ext>
              </a:extLst>
            </p:cNvPr>
            <p:cNvSpPr/>
            <p:nvPr/>
          </p:nvSpPr>
          <p:spPr>
            <a:xfrm>
              <a:off x="1460466" y="3612859"/>
              <a:ext cx="169896" cy="99356"/>
            </a:xfrm>
            <a:custGeom>
              <a:avLst/>
              <a:gdLst/>
              <a:ahLst/>
              <a:cxnLst/>
              <a:rect l="l" t="t" r="r" b="b"/>
              <a:pathLst>
                <a:path w="6778" h="3928" extrusionOk="0">
                  <a:moveTo>
                    <a:pt x="6145" y="0"/>
                  </a:moveTo>
                  <a:lnTo>
                    <a:pt x="1" y="3547"/>
                  </a:lnTo>
                  <a:lnTo>
                    <a:pt x="634" y="3927"/>
                  </a:lnTo>
                  <a:lnTo>
                    <a:pt x="6778" y="380"/>
                  </a:lnTo>
                  <a:lnTo>
                    <a:pt x="6145" y="0"/>
                  </a:lnTo>
                  <a:close/>
                </a:path>
              </a:pathLst>
            </a:custGeom>
            <a:solidFill>
              <a:srgbClr val="A1AAAF"/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5" name="Google Shape;166;p13">
              <a:extLst>
                <a:ext uri="{FF2B5EF4-FFF2-40B4-BE49-F238E27FC236}">
                  <a16:creationId xmlns:a16="http://schemas.microsoft.com/office/drawing/2014/main" id="{08104092-93C5-4819-9345-50CD8C2884D7}"/>
                </a:ext>
              </a:extLst>
            </p:cNvPr>
            <p:cNvSpPr/>
            <p:nvPr/>
          </p:nvSpPr>
          <p:spPr>
            <a:xfrm>
              <a:off x="1883815" y="3370679"/>
              <a:ext cx="167111" cy="97286"/>
            </a:xfrm>
            <a:custGeom>
              <a:avLst/>
              <a:gdLst/>
              <a:ahLst/>
              <a:cxnLst/>
              <a:rect l="l" t="t" r="r" b="b"/>
              <a:pathLst>
                <a:path w="6778" h="3928" extrusionOk="0">
                  <a:moveTo>
                    <a:pt x="6144" y="0"/>
                  </a:moveTo>
                  <a:lnTo>
                    <a:pt x="1" y="3547"/>
                  </a:lnTo>
                  <a:lnTo>
                    <a:pt x="634" y="3927"/>
                  </a:lnTo>
                  <a:lnTo>
                    <a:pt x="6778" y="380"/>
                  </a:lnTo>
                  <a:lnTo>
                    <a:pt x="6144" y="0"/>
                  </a:lnTo>
                  <a:close/>
                </a:path>
              </a:pathLst>
            </a:custGeom>
            <a:solidFill>
              <a:srgbClr val="A1AAAF"/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6" name="Google Shape;167;p13">
              <a:extLst>
                <a:ext uri="{FF2B5EF4-FFF2-40B4-BE49-F238E27FC236}">
                  <a16:creationId xmlns:a16="http://schemas.microsoft.com/office/drawing/2014/main" id="{FF2D84FC-74A9-4931-95DF-E7D1707811E2}"/>
                </a:ext>
              </a:extLst>
            </p:cNvPr>
            <p:cNvSpPr/>
            <p:nvPr/>
          </p:nvSpPr>
          <p:spPr>
            <a:xfrm>
              <a:off x="1518954" y="3331350"/>
              <a:ext cx="414994" cy="240111"/>
            </a:xfrm>
            <a:custGeom>
              <a:avLst/>
              <a:gdLst/>
              <a:ahLst/>
              <a:cxnLst/>
              <a:rect l="l" t="t" r="r" b="b"/>
              <a:pathLst>
                <a:path w="16564" h="9564" extrusionOk="0">
                  <a:moveTo>
                    <a:pt x="4466" y="0"/>
                  </a:moveTo>
                  <a:lnTo>
                    <a:pt x="0" y="2597"/>
                  </a:lnTo>
                  <a:lnTo>
                    <a:pt x="12066" y="9564"/>
                  </a:lnTo>
                  <a:lnTo>
                    <a:pt x="16563" y="6967"/>
                  </a:lnTo>
                  <a:lnTo>
                    <a:pt x="4466" y="0"/>
                  </a:lnTo>
                  <a:close/>
                </a:path>
              </a:pathLst>
            </a:custGeom>
            <a:solidFill>
              <a:srgbClr val="F2F9FF"/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7" name="Google Shape;168;p13">
              <a:extLst>
                <a:ext uri="{FF2B5EF4-FFF2-40B4-BE49-F238E27FC236}">
                  <a16:creationId xmlns:a16="http://schemas.microsoft.com/office/drawing/2014/main" id="{3BB3509B-4E7D-40C3-972B-C29FE3D0F71E}"/>
                </a:ext>
              </a:extLst>
            </p:cNvPr>
            <p:cNvSpPr/>
            <p:nvPr/>
          </p:nvSpPr>
          <p:spPr>
            <a:xfrm>
              <a:off x="1527311" y="3385168"/>
              <a:ext cx="311941" cy="182153"/>
            </a:xfrm>
            <a:custGeom>
              <a:avLst/>
              <a:gdLst/>
              <a:ahLst/>
              <a:cxnLst/>
              <a:rect l="l" t="t" r="r" b="b"/>
              <a:pathLst>
                <a:path w="12511" h="7221" extrusionOk="0">
                  <a:moveTo>
                    <a:pt x="413" y="0"/>
                  </a:moveTo>
                  <a:lnTo>
                    <a:pt x="1" y="254"/>
                  </a:lnTo>
                  <a:lnTo>
                    <a:pt x="12098" y="7221"/>
                  </a:lnTo>
                  <a:lnTo>
                    <a:pt x="12510" y="6999"/>
                  </a:lnTo>
                  <a:lnTo>
                    <a:pt x="413" y="0"/>
                  </a:lnTo>
                  <a:close/>
                </a:path>
              </a:pathLst>
            </a:custGeom>
            <a:solidFill>
              <a:srgbClr val="4073A3"/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8" name="Google Shape;169;p13">
              <a:extLst>
                <a:ext uri="{FF2B5EF4-FFF2-40B4-BE49-F238E27FC236}">
                  <a16:creationId xmlns:a16="http://schemas.microsoft.com/office/drawing/2014/main" id="{B90026BD-E333-484F-A16B-FD971AD500E8}"/>
                </a:ext>
              </a:extLst>
            </p:cNvPr>
            <p:cNvSpPr/>
            <p:nvPr/>
          </p:nvSpPr>
          <p:spPr>
            <a:xfrm>
              <a:off x="1613651" y="3337560"/>
              <a:ext cx="311941" cy="180083"/>
            </a:xfrm>
            <a:custGeom>
              <a:avLst/>
              <a:gdLst/>
              <a:ahLst/>
              <a:cxnLst/>
              <a:rect l="l" t="t" r="r" b="b"/>
              <a:pathLst>
                <a:path w="12478" h="7221" extrusionOk="0">
                  <a:moveTo>
                    <a:pt x="412" y="0"/>
                  </a:moveTo>
                  <a:lnTo>
                    <a:pt x="0" y="253"/>
                  </a:lnTo>
                  <a:lnTo>
                    <a:pt x="12066" y="7221"/>
                  </a:lnTo>
                  <a:lnTo>
                    <a:pt x="12478" y="6999"/>
                  </a:lnTo>
                  <a:lnTo>
                    <a:pt x="412" y="0"/>
                  </a:lnTo>
                  <a:close/>
                </a:path>
              </a:pathLst>
            </a:custGeom>
            <a:solidFill>
              <a:srgbClr val="4073A3"/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9" name="Google Shape;170;p13">
              <a:extLst>
                <a:ext uri="{FF2B5EF4-FFF2-40B4-BE49-F238E27FC236}">
                  <a16:creationId xmlns:a16="http://schemas.microsoft.com/office/drawing/2014/main" id="{BD179295-1AFA-437E-9497-CB5A10BBE29F}"/>
                </a:ext>
              </a:extLst>
            </p:cNvPr>
            <p:cNvSpPr/>
            <p:nvPr/>
          </p:nvSpPr>
          <p:spPr>
            <a:xfrm>
              <a:off x="1822540" y="3507294"/>
              <a:ext cx="111407" cy="136615"/>
            </a:xfrm>
            <a:custGeom>
              <a:avLst/>
              <a:gdLst/>
              <a:ahLst/>
              <a:cxnLst/>
              <a:rect l="l" t="t" r="r" b="b"/>
              <a:pathLst>
                <a:path w="4498" h="5479" extrusionOk="0">
                  <a:moveTo>
                    <a:pt x="4497" y="0"/>
                  </a:moveTo>
                  <a:lnTo>
                    <a:pt x="4149" y="222"/>
                  </a:lnTo>
                  <a:lnTo>
                    <a:pt x="3737" y="444"/>
                  </a:lnTo>
                  <a:lnTo>
                    <a:pt x="0" y="2597"/>
                  </a:lnTo>
                  <a:lnTo>
                    <a:pt x="0" y="5479"/>
                  </a:lnTo>
                  <a:lnTo>
                    <a:pt x="3737" y="3325"/>
                  </a:lnTo>
                  <a:lnTo>
                    <a:pt x="4149" y="3072"/>
                  </a:lnTo>
                  <a:lnTo>
                    <a:pt x="4497" y="2914"/>
                  </a:lnTo>
                  <a:lnTo>
                    <a:pt x="4497" y="0"/>
                  </a:lnTo>
                  <a:close/>
                </a:path>
              </a:pathLst>
            </a:custGeom>
            <a:solidFill>
              <a:srgbClr val="BCC7CE"/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50" name="Google Shape;171;p13">
              <a:extLst>
                <a:ext uri="{FF2B5EF4-FFF2-40B4-BE49-F238E27FC236}">
                  <a16:creationId xmlns:a16="http://schemas.microsoft.com/office/drawing/2014/main" id="{2E0FE1D3-0CEB-4B85-BA80-043C2A376930}"/>
                </a:ext>
              </a:extLst>
            </p:cNvPr>
            <p:cNvSpPr/>
            <p:nvPr/>
          </p:nvSpPr>
          <p:spPr>
            <a:xfrm>
              <a:off x="1914451" y="3511434"/>
              <a:ext cx="11141" cy="78657"/>
            </a:xfrm>
            <a:custGeom>
              <a:avLst/>
              <a:gdLst/>
              <a:ahLst/>
              <a:cxnLst/>
              <a:rect l="l" t="t" r="r" b="b"/>
              <a:pathLst>
                <a:path w="412" h="3105" extrusionOk="0">
                  <a:moveTo>
                    <a:pt x="412" y="1"/>
                  </a:moveTo>
                  <a:lnTo>
                    <a:pt x="0" y="223"/>
                  </a:lnTo>
                  <a:lnTo>
                    <a:pt x="0" y="3104"/>
                  </a:lnTo>
                  <a:lnTo>
                    <a:pt x="412" y="2851"/>
                  </a:lnTo>
                  <a:lnTo>
                    <a:pt x="412" y="1"/>
                  </a:lnTo>
                  <a:close/>
                </a:path>
              </a:pathLst>
            </a:custGeom>
            <a:solidFill>
              <a:srgbClr val="336B99"/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51" name="Google Shape;172;p13">
              <a:extLst>
                <a:ext uri="{FF2B5EF4-FFF2-40B4-BE49-F238E27FC236}">
                  <a16:creationId xmlns:a16="http://schemas.microsoft.com/office/drawing/2014/main" id="{3B2E7A88-B4BA-400A-B5E0-9962DDF22761}"/>
                </a:ext>
              </a:extLst>
            </p:cNvPr>
            <p:cNvSpPr/>
            <p:nvPr/>
          </p:nvSpPr>
          <p:spPr>
            <a:xfrm>
              <a:off x="1830895" y="3561112"/>
              <a:ext cx="8356" cy="76586"/>
            </a:xfrm>
            <a:custGeom>
              <a:avLst/>
              <a:gdLst/>
              <a:ahLst/>
              <a:cxnLst/>
              <a:rect l="l" t="t" r="r" b="b"/>
              <a:pathLst>
                <a:path w="413" h="3104" extrusionOk="0">
                  <a:moveTo>
                    <a:pt x="412" y="0"/>
                  </a:moveTo>
                  <a:lnTo>
                    <a:pt x="0" y="222"/>
                  </a:lnTo>
                  <a:lnTo>
                    <a:pt x="0" y="3104"/>
                  </a:lnTo>
                  <a:lnTo>
                    <a:pt x="412" y="2882"/>
                  </a:lnTo>
                  <a:lnTo>
                    <a:pt x="412" y="0"/>
                  </a:lnTo>
                  <a:close/>
                </a:path>
              </a:pathLst>
            </a:custGeom>
            <a:solidFill>
              <a:srgbClr val="336B99"/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52" name="Google Shape;173;p13">
              <a:extLst>
                <a:ext uri="{FF2B5EF4-FFF2-40B4-BE49-F238E27FC236}">
                  <a16:creationId xmlns:a16="http://schemas.microsoft.com/office/drawing/2014/main" id="{F98D8292-2754-4023-A0AD-BA5223CDB5AB}"/>
                </a:ext>
              </a:extLst>
            </p:cNvPr>
            <p:cNvSpPr/>
            <p:nvPr/>
          </p:nvSpPr>
          <p:spPr>
            <a:xfrm>
              <a:off x="1488318" y="3788803"/>
              <a:ext cx="303584" cy="246320"/>
            </a:xfrm>
            <a:custGeom>
              <a:avLst/>
              <a:gdLst/>
              <a:ahLst/>
              <a:cxnLst/>
              <a:rect l="l" t="t" r="r" b="b"/>
              <a:pathLst>
                <a:path w="12099" h="9850" extrusionOk="0">
                  <a:moveTo>
                    <a:pt x="0" y="1"/>
                  </a:moveTo>
                  <a:lnTo>
                    <a:pt x="0" y="2882"/>
                  </a:lnTo>
                  <a:lnTo>
                    <a:pt x="12098" y="9850"/>
                  </a:lnTo>
                  <a:lnTo>
                    <a:pt x="12098" y="6968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ACB3B7"/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53" name="Google Shape;174;p13">
              <a:extLst>
                <a:ext uri="{FF2B5EF4-FFF2-40B4-BE49-F238E27FC236}">
                  <a16:creationId xmlns:a16="http://schemas.microsoft.com/office/drawing/2014/main" id="{26736AF7-7C70-4C7E-8FE2-C16F5BE30B44}"/>
                </a:ext>
              </a:extLst>
            </p:cNvPr>
            <p:cNvSpPr/>
            <p:nvPr/>
          </p:nvSpPr>
          <p:spPr>
            <a:xfrm>
              <a:off x="1791902" y="3559041"/>
              <a:ext cx="699083" cy="476082"/>
            </a:xfrm>
            <a:custGeom>
              <a:avLst/>
              <a:gdLst/>
              <a:ahLst/>
              <a:cxnLst/>
              <a:rect l="l" t="t" r="r" b="b"/>
              <a:pathLst>
                <a:path w="28028" h="19066" extrusionOk="0">
                  <a:moveTo>
                    <a:pt x="28027" y="1"/>
                  </a:moveTo>
                  <a:lnTo>
                    <a:pt x="0" y="16184"/>
                  </a:lnTo>
                  <a:lnTo>
                    <a:pt x="0" y="19066"/>
                  </a:lnTo>
                  <a:lnTo>
                    <a:pt x="28027" y="2883"/>
                  </a:lnTo>
                  <a:lnTo>
                    <a:pt x="28027" y="1"/>
                  </a:lnTo>
                  <a:close/>
                </a:path>
              </a:pathLst>
            </a:custGeom>
            <a:solidFill>
              <a:srgbClr val="A1AAAF"/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54" name="Google Shape;175;p13">
              <a:extLst>
                <a:ext uri="{FF2B5EF4-FFF2-40B4-BE49-F238E27FC236}">
                  <a16:creationId xmlns:a16="http://schemas.microsoft.com/office/drawing/2014/main" id="{B5EB8A9F-8B6F-486D-8A6A-544EEDF8B103}"/>
                </a:ext>
              </a:extLst>
            </p:cNvPr>
            <p:cNvSpPr/>
            <p:nvPr/>
          </p:nvSpPr>
          <p:spPr>
            <a:xfrm>
              <a:off x="1488318" y="3385168"/>
              <a:ext cx="1002667" cy="579578"/>
            </a:xfrm>
            <a:custGeom>
              <a:avLst/>
              <a:gdLst/>
              <a:ahLst/>
              <a:cxnLst/>
              <a:rect l="l" t="t" r="r" b="b"/>
              <a:pathLst>
                <a:path w="40126" h="23182" extrusionOk="0">
                  <a:moveTo>
                    <a:pt x="28059" y="0"/>
                  </a:moveTo>
                  <a:lnTo>
                    <a:pt x="0" y="16215"/>
                  </a:lnTo>
                  <a:lnTo>
                    <a:pt x="12098" y="23182"/>
                  </a:lnTo>
                  <a:lnTo>
                    <a:pt x="40125" y="6999"/>
                  </a:lnTo>
                  <a:lnTo>
                    <a:pt x="28059" y="0"/>
                  </a:lnTo>
                  <a:close/>
                </a:path>
              </a:pathLst>
            </a:custGeom>
            <a:solidFill>
              <a:srgbClr val="D1DBE0"/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55" name="Google Shape;176;p13">
              <a:extLst>
                <a:ext uri="{FF2B5EF4-FFF2-40B4-BE49-F238E27FC236}">
                  <a16:creationId xmlns:a16="http://schemas.microsoft.com/office/drawing/2014/main" id="{6DF16062-AFAD-45E9-80C6-EBBA934E317E}"/>
                </a:ext>
              </a:extLst>
            </p:cNvPr>
            <p:cNvSpPr/>
            <p:nvPr/>
          </p:nvSpPr>
          <p:spPr>
            <a:xfrm>
              <a:off x="1510600" y="3395518"/>
              <a:ext cx="960889" cy="556808"/>
            </a:xfrm>
            <a:custGeom>
              <a:avLst/>
              <a:gdLst/>
              <a:ahLst/>
              <a:cxnLst/>
              <a:rect l="l" t="t" r="r" b="b"/>
              <a:pathLst>
                <a:path w="38447" h="22232" extrusionOk="0">
                  <a:moveTo>
                    <a:pt x="27204" y="0"/>
                  </a:moveTo>
                  <a:lnTo>
                    <a:pt x="1" y="15740"/>
                  </a:lnTo>
                  <a:lnTo>
                    <a:pt x="11243" y="22232"/>
                  </a:lnTo>
                  <a:lnTo>
                    <a:pt x="38447" y="6524"/>
                  </a:lnTo>
                  <a:lnTo>
                    <a:pt x="27204" y="0"/>
                  </a:lnTo>
                  <a:close/>
                </a:path>
              </a:pathLst>
            </a:custGeom>
            <a:solidFill>
              <a:srgbClr val="A1AAAF"/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56" name="Google Shape;177;p13">
              <a:extLst>
                <a:ext uri="{FF2B5EF4-FFF2-40B4-BE49-F238E27FC236}">
                  <a16:creationId xmlns:a16="http://schemas.microsoft.com/office/drawing/2014/main" id="{3A772036-ABF9-470A-AA46-819B0BB71039}"/>
                </a:ext>
              </a:extLst>
            </p:cNvPr>
            <p:cNvSpPr/>
            <p:nvPr/>
          </p:nvSpPr>
          <p:spPr>
            <a:xfrm>
              <a:off x="1521740" y="3403798"/>
              <a:ext cx="910755" cy="525760"/>
            </a:xfrm>
            <a:custGeom>
              <a:avLst/>
              <a:gdLst/>
              <a:ahLst/>
              <a:cxnLst/>
              <a:rect l="l" t="t" r="r" b="b"/>
              <a:pathLst>
                <a:path w="36388" h="20998" extrusionOk="0">
                  <a:moveTo>
                    <a:pt x="26729" y="1"/>
                  </a:moveTo>
                  <a:lnTo>
                    <a:pt x="0" y="15424"/>
                  </a:lnTo>
                  <a:lnTo>
                    <a:pt x="9659" y="20997"/>
                  </a:lnTo>
                  <a:lnTo>
                    <a:pt x="36388" y="5575"/>
                  </a:lnTo>
                  <a:lnTo>
                    <a:pt x="26729" y="1"/>
                  </a:lnTo>
                  <a:close/>
                </a:path>
              </a:pathLst>
            </a:custGeom>
            <a:solidFill>
              <a:srgbClr val="D1DBE0"/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57" name="Google Shape;178;p13">
              <a:extLst>
                <a:ext uri="{FF2B5EF4-FFF2-40B4-BE49-F238E27FC236}">
                  <a16:creationId xmlns:a16="http://schemas.microsoft.com/office/drawing/2014/main" id="{89A99BC4-5CDE-4409-A0BF-31AE3BC69BDF}"/>
                </a:ext>
              </a:extLst>
            </p:cNvPr>
            <p:cNvSpPr/>
            <p:nvPr/>
          </p:nvSpPr>
          <p:spPr>
            <a:xfrm>
              <a:off x="2173474" y="3492804"/>
              <a:ext cx="111407" cy="57958"/>
            </a:xfrm>
            <a:custGeom>
              <a:avLst/>
              <a:gdLst/>
              <a:ahLst/>
              <a:cxnLst/>
              <a:rect l="l" t="t" r="r" b="b"/>
              <a:pathLst>
                <a:path w="4403" h="2313" extrusionOk="0">
                  <a:moveTo>
                    <a:pt x="2202" y="1"/>
                  </a:moveTo>
                  <a:cubicBezTo>
                    <a:pt x="1687" y="1"/>
                    <a:pt x="1173" y="112"/>
                    <a:pt x="793" y="333"/>
                  </a:cubicBezTo>
                  <a:cubicBezTo>
                    <a:pt x="1" y="809"/>
                    <a:pt x="1" y="1537"/>
                    <a:pt x="793" y="1980"/>
                  </a:cubicBezTo>
                  <a:cubicBezTo>
                    <a:pt x="1173" y="2202"/>
                    <a:pt x="1687" y="2313"/>
                    <a:pt x="2202" y="2313"/>
                  </a:cubicBezTo>
                  <a:cubicBezTo>
                    <a:pt x="2716" y="2313"/>
                    <a:pt x="3231" y="2202"/>
                    <a:pt x="3611" y="1980"/>
                  </a:cubicBezTo>
                  <a:cubicBezTo>
                    <a:pt x="4403" y="1537"/>
                    <a:pt x="4403" y="809"/>
                    <a:pt x="3611" y="333"/>
                  </a:cubicBezTo>
                  <a:cubicBezTo>
                    <a:pt x="3231" y="112"/>
                    <a:pt x="2716" y="1"/>
                    <a:pt x="2202" y="1"/>
                  </a:cubicBezTo>
                  <a:close/>
                </a:path>
              </a:pathLst>
            </a:custGeom>
            <a:solidFill>
              <a:srgbClr val="A1AAAF"/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58" name="Google Shape;179;p13">
              <a:extLst>
                <a:ext uri="{FF2B5EF4-FFF2-40B4-BE49-F238E27FC236}">
                  <a16:creationId xmlns:a16="http://schemas.microsoft.com/office/drawing/2014/main" id="{A8CBCDB5-910F-4301-A11D-EC0053FB8FCE}"/>
                </a:ext>
              </a:extLst>
            </p:cNvPr>
            <p:cNvSpPr/>
            <p:nvPr/>
          </p:nvSpPr>
          <p:spPr>
            <a:xfrm>
              <a:off x="1669354" y="3782593"/>
              <a:ext cx="111407" cy="57958"/>
            </a:xfrm>
            <a:custGeom>
              <a:avLst/>
              <a:gdLst/>
              <a:ahLst/>
              <a:cxnLst/>
              <a:rect l="l" t="t" r="r" b="b"/>
              <a:pathLst>
                <a:path w="4435" h="2313" extrusionOk="0">
                  <a:moveTo>
                    <a:pt x="2217" y="0"/>
                  </a:moveTo>
                  <a:cubicBezTo>
                    <a:pt x="1703" y="0"/>
                    <a:pt x="1188" y="111"/>
                    <a:pt x="792" y="333"/>
                  </a:cubicBezTo>
                  <a:cubicBezTo>
                    <a:pt x="0" y="808"/>
                    <a:pt x="0" y="1536"/>
                    <a:pt x="792" y="1980"/>
                  </a:cubicBezTo>
                  <a:cubicBezTo>
                    <a:pt x="1188" y="2201"/>
                    <a:pt x="1703" y="2312"/>
                    <a:pt x="2217" y="2312"/>
                  </a:cubicBezTo>
                  <a:cubicBezTo>
                    <a:pt x="2732" y="2312"/>
                    <a:pt x="3246" y="2201"/>
                    <a:pt x="3642" y="1980"/>
                  </a:cubicBezTo>
                  <a:cubicBezTo>
                    <a:pt x="4434" y="1536"/>
                    <a:pt x="4434" y="808"/>
                    <a:pt x="3642" y="333"/>
                  </a:cubicBezTo>
                  <a:cubicBezTo>
                    <a:pt x="3246" y="111"/>
                    <a:pt x="2732" y="0"/>
                    <a:pt x="2217" y="0"/>
                  </a:cubicBezTo>
                  <a:close/>
                </a:path>
              </a:pathLst>
            </a:custGeom>
            <a:solidFill>
              <a:srgbClr val="A1AAAF"/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59" name="Google Shape;180;p13">
              <a:extLst>
                <a:ext uri="{FF2B5EF4-FFF2-40B4-BE49-F238E27FC236}">
                  <a16:creationId xmlns:a16="http://schemas.microsoft.com/office/drawing/2014/main" id="{272636C2-D545-4873-A017-B0949CD21A4B}"/>
                </a:ext>
              </a:extLst>
            </p:cNvPr>
            <p:cNvSpPr/>
            <p:nvPr/>
          </p:nvSpPr>
          <p:spPr>
            <a:xfrm>
              <a:off x="1805829" y="3569391"/>
              <a:ext cx="367645" cy="209061"/>
            </a:xfrm>
            <a:custGeom>
              <a:avLst/>
              <a:gdLst/>
              <a:ahLst/>
              <a:cxnLst/>
              <a:rect l="l" t="t" r="r" b="b"/>
              <a:pathLst>
                <a:path w="14664" h="8362" extrusionOk="0">
                  <a:moveTo>
                    <a:pt x="6366" y="1"/>
                  </a:moveTo>
                  <a:cubicBezTo>
                    <a:pt x="4592" y="1"/>
                    <a:pt x="2977" y="381"/>
                    <a:pt x="1806" y="1077"/>
                  </a:cubicBezTo>
                  <a:cubicBezTo>
                    <a:pt x="634" y="1711"/>
                    <a:pt x="0" y="2629"/>
                    <a:pt x="0" y="3611"/>
                  </a:cubicBezTo>
                  <a:cubicBezTo>
                    <a:pt x="0" y="4783"/>
                    <a:pt x="919" y="5986"/>
                    <a:pt x="2502" y="6904"/>
                  </a:cubicBezTo>
                  <a:cubicBezTo>
                    <a:pt x="4086" y="7823"/>
                    <a:pt x="6208" y="8361"/>
                    <a:pt x="8329" y="8361"/>
                  </a:cubicBezTo>
                  <a:cubicBezTo>
                    <a:pt x="10103" y="8361"/>
                    <a:pt x="11718" y="7981"/>
                    <a:pt x="12890" y="7316"/>
                  </a:cubicBezTo>
                  <a:cubicBezTo>
                    <a:pt x="14030" y="6651"/>
                    <a:pt x="14663" y="5733"/>
                    <a:pt x="14663" y="4751"/>
                  </a:cubicBezTo>
                  <a:cubicBezTo>
                    <a:pt x="14663" y="3579"/>
                    <a:pt x="13776" y="2376"/>
                    <a:pt x="12193" y="1457"/>
                  </a:cubicBezTo>
                  <a:cubicBezTo>
                    <a:pt x="10610" y="539"/>
                    <a:pt x="8456" y="1"/>
                    <a:pt x="6366" y="1"/>
                  </a:cubicBezTo>
                  <a:close/>
                </a:path>
              </a:pathLst>
            </a:custGeom>
            <a:solidFill>
              <a:srgbClr val="D1DBE0"/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0" name="Google Shape;181;p13">
              <a:extLst>
                <a:ext uri="{FF2B5EF4-FFF2-40B4-BE49-F238E27FC236}">
                  <a16:creationId xmlns:a16="http://schemas.microsoft.com/office/drawing/2014/main" id="{781B959C-F974-471E-9742-F1521C2DFC54}"/>
                </a:ext>
              </a:extLst>
            </p:cNvPr>
            <p:cNvSpPr/>
            <p:nvPr/>
          </p:nvSpPr>
          <p:spPr>
            <a:xfrm>
              <a:off x="1780762" y="3567321"/>
              <a:ext cx="417778" cy="215272"/>
            </a:xfrm>
            <a:custGeom>
              <a:avLst/>
              <a:gdLst/>
              <a:ahLst/>
              <a:cxnLst/>
              <a:rect l="l" t="t" r="r" b="b"/>
              <a:pathLst>
                <a:path w="16690" h="8615" extrusionOk="0">
                  <a:moveTo>
                    <a:pt x="7379" y="286"/>
                  </a:moveTo>
                  <a:cubicBezTo>
                    <a:pt x="9437" y="286"/>
                    <a:pt x="11559" y="793"/>
                    <a:pt x="13143" y="1711"/>
                  </a:cubicBezTo>
                  <a:cubicBezTo>
                    <a:pt x="14663" y="2598"/>
                    <a:pt x="15550" y="3738"/>
                    <a:pt x="15550" y="4878"/>
                  </a:cubicBezTo>
                  <a:cubicBezTo>
                    <a:pt x="15550" y="5796"/>
                    <a:pt x="14916" y="6651"/>
                    <a:pt x="13839" y="7285"/>
                  </a:cubicBezTo>
                  <a:cubicBezTo>
                    <a:pt x="12668" y="7950"/>
                    <a:pt x="11084" y="8330"/>
                    <a:pt x="9342" y="8330"/>
                  </a:cubicBezTo>
                  <a:cubicBezTo>
                    <a:pt x="7252" y="8330"/>
                    <a:pt x="5162" y="7792"/>
                    <a:pt x="3579" y="6905"/>
                  </a:cubicBezTo>
                  <a:cubicBezTo>
                    <a:pt x="2059" y="6018"/>
                    <a:pt x="1172" y="4846"/>
                    <a:pt x="1172" y="3738"/>
                  </a:cubicBezTo>
                  <a:cubicBezTo>
                    <a:pt x="1172" y="2820"/>
                    <a:pt x="1773" y="1964"/>
                    <a:pt x="2882" y="1331"/>
                  </a:cubicBezTo>
                  <a:cubicBezTo>
                    <a:pt x="4022" y="666"/>
                    <a:pt x="5637" y="286"/>
                    <a:pt x="7379" y="286"/>
                  </a:cubicBezTo>
                  <a:close/>
                  <a:moveTo>
                    <a:pt x="7347" y="1"/>
                  </a:moveTo>
                  <a:cubicBezTo>
                    <a:pt x="5637" y="1"/>
                    <a:pt x="3959" y="349"/>
                    <a:pt x="2724" y="1046"/>
                  </a:cubicBezTo>
                  <a:cubicBezTo>
                    <a:pt x="0" y="2630"/>
                    <a:pt x="317" y="5353"/>
                    <a:pt x="3420" y="7158"/>
                  </a:cubicBezTo>
                  <a:cubicBezTo>
                    <a:pt x="5130" y="8108"/>
                    <a:pt x="7284" y="8615"/>
                    <a:pt x="9342" y="8615"/>
                  </a:cubicBezTo>
                  <a:cubicBezTo>
                    <a:pt x="11084" y="8615"/>
                    <a:pt x="12731" y="8267"/>
                    <a:pt x="13966" y="7570"/>
                  </a:cubicBezTo>
                  <a:cubicBezTo>
                    <a:pt x="16690" y="5986"/>
                    <a:pt x="16373" y="3263"/>
                    <a:pt x="13269" y="1458"/>
                  </a:cubicBezTo>
                  <a:cubicBezTo>
                    <a:pt x="11591" y="476"/>
                    <a:pt x="9437" y="1"/>
                    <a:pt x="7347" y="1"/>
                  </a:cubicBezTo>
                  <a:close/>
                </a:path>
              </a:pathLst>
            </a:custGeom>
            <a:solidFill>
              <a:srgbClr val="A1AAAF"/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1" name="Google Shape;182;p13">
              <a:extLst>
                <a:ext uri="{FF2B5EF4-FFF2-40B4-BE49-F238E27FC236}">
                  <a16:creationId xmlns:a16="http://schemas.microsoft.com/office/drawing/2014/main" id="{157B6AB3-EAD3-48BE-AC22-099A83DAB069}"/>
                </a:ext>
              </a:extLst>
            </p:cNvPr>
            <p:cNvSpPr/>
            <p:nvPr/>
          </p:nvSpPr>
          <p:spPr>
            <a:xfrm>
              <a:off x="1875458" y="3602510"/>
              <a:ext cx="233956" cy="142824"/>
            </a:xfrm>
            <a:custGeom>
              <a:avLst/>
              <a:gdLst/>
              <a:ahLst/>
              <a:cxnLst/>
              <a:rect l="l" t="t" r="r" b="b"/>
              <a:pathLst>
                <a:path w="9439" h="5764" extrusionOk="0">
                  <a:moveTo>
                    <a:pt x="2123" y="1869"/>
                  </a:moveTo>
                  <a:lnTo>
                    <a:pt x="3326" y="2565"/>
                  </a:lnTo>
                  <a:cubicBezTo>
                    <a:pt x="2985" y="2673"/>
                    <a:pt x="2704" y="2730"/>
                    <a:pt x="2485" y="2730"/>
                  </a:cubicBezTo>
                  <a:cubicBezTo>
                    <a:pt x="2318" y="2730"/>
                    <a:pt x="2187" y="2697"/>
                    <a:pt x="2091" y="2629"/>
                  </a:cubicBezTo>
                  <a:cubicBezTo>
                    <a:pt x="1901" y="2534"/>
                    <a:pt x="1838" y="2407"/>
                    <a:pt x="1838" y="2280"/>
                  </a:cubicBezTo>
                  <a:cubicBezTo>
                    <a:pt x="1838" y="2154"/>
                    <a:pt x="1933" y="2027"/>
                    <a:pt x="2123" y="1869"/>
                  </a:cubicBezTo>
                  <a:close/>
                  <a:moveTo>
                    <a:pt x="6881" y="2876"/>
                  </a:moveTo>
                  <a:cubicBezTo>
                    <a:pt x="7062" y="2876"/>
                    <a:pt x="7207" y="2909"/>
                    <a:pt x="7317" y="2977"/>
                  </a:cubicBezTo>
                  <a:cubicBezTo>
                    <a:pt x="7475" y="3072"/>
                    <a:pt x="7570" y="3199"/>
                    <a:pt x="7570" y="3325"/>
                  </a:cubicBezTo>
                  <a:cubicBezTo>
                    <a:pt x="7570" y="3484"/>
                    <a:pt x="7475" y="3642"/>
                    <a:pt x="7285" y="3800"/>
                  </a:cubicBezTo>
                  <a:lnTo>
                    <a:pt x="5986" y="3040"/>
                  </a:lnTo>
                  <a:cubicBezTo>
                    <a:pt x="6346" y="2932"/>
                    <a:pt x="6644" y="2876"/>
                    <a:pt x="6881" y="2876"/>
                  </a:cubicBezTo>
                  <a:close/>
                  <a:moveTo>
                    <a:pt x="4720" y="0"/>
                  </a:moveTo>
                  <a:cubicBezTo>
                    <a:pt x="3675" y="32"/>
                    <a:pt x="2725" y="253"/>
                    <a:pt x="1869" y="665"/>
                  </a:cubicBezTo>
                  <a:lnTo>
                    <a:pt x="951" y="127"/>
                  </a:lnTo>
                  <a:lnTo>
                    <a:pt x="1" y="665"/>
                  </a:lnTo>
                  <a:lnTo>
                    <a:pt x="919" y="1172"/>
                  </a:lnTo>
                  <a:cubicBezTo>
                    <a:pt x="349" y="1584"/>
                    <a:pt x="64" y="1995"/>
                    <a:pt x="33" y="2439"/>
                  </a:cubicBezTo>
                  <a:cubicBezTo>
                    <a:pt x="33" y="2850"/>
                    <a:pt x="286" y="3230"/>
                    <a:pt x="793" y="3515"/>
                  </a:cubicBezTo>
                  <a:cubicBezTo>
                    <a:pt x="1046" y="3674"/>
                    <a:pt x="1299" y="3769"/>
                    <a:pt x="1584" y="3832"/>
                  </a:cubicBezTo>
                  <a:cubicBezTo>
                    <a:pt x="1901" y="3895"/>
                    <a:pt x="2154" y="3927"/>
                    <a:pt x="2408" y="3927"/>
                  </a:cubicBezTo>
                  <a:cubicBezTo>
                    <a:pt x="2661" y="3927"/>
                    <a:pt x="2946" y="3927"/>
                    <a:pt x="3263" y="3864"/>
                  </a:cubicBezTo>
                  <a:cubicBezTo>
                    <a:pt x="3548" y="3800"/>
                    <a:pt x="3833" y="3737"/>
                    <a:pt x="4055" y="3674"/>
                  </a:cubicBezTo>
                  <a:cubicBezTo>
                    <a:pt x="4276" y="3610"/>
                    <a:pt x="4530" y="3547"/>
                    <a:pt x="4815" y="3420"/>
                  </a:cubicBezTo>
                  <a:lnTo>
                    <a:pt x="6366" y="4307"/>
                  </a:lnTo>
                  <a:cubicBezTo>
                    <a:pt x="5729" y="4568"/>
                    <a:pt x="5011" y="4723"/>
                    <a:pt x="4214" y="4723"/>
                  </a:cubicBezTo>
                  <a:cubicBezTo>
                    <a:pt x="4140" y="4723"/>
                    <a:pt x="4066" y="4721"/>
                    <a:pt x="3991" y="4719"/>
                  </a:cubicBezTo>
                  <a:lnTo>
                    <a:pt x="3991" y="4719"/>
                  </a:lnTo>
                  <a:lnTo>
                    <a:pt x="4276" y="5764"/>
                  </a:lnTo>
                  <a:cubicBezTo>
                    <a:pt x="5448" y="5764"/>
                    <a:pt x="6556" y="5542"/>
                    <a:pt x="7602" y="5035"/>
                  </a:cubicBezTo>
                  <a:lnTo>
                    <a:pt x="8457" y="5542"/>
                  </a:lnTo>
                  <a:lnTo>
                    <a:pt x="9375" y="5004"/>
                  </a:lnTo>
                  <a:lnTo>
                    <a:pt x="8488" y="4465"/>
                  </a:lnTo>
                  <a:cubicBezTo>
                    <a:pt x="9122" y="4054"/>
                    <a:pt x="9438" y="3610"/>
                    <a:pt x="9407" y="3199"/>
                  </a:cubicBezTo>
                  <a:cubicBezTo>
                    <a:pt x="9407" y="2755"/>
                    <a:pt x="9122" y="2407"/>
                    <a:pt x="8583" y="2090"/>
                  </a:cubicBezTo>
                  <a:cubicBezTo>
                    <a:pt x="8330" y="1932"/>
                    <a:pt x="8045" y="1837"/>
                    <a:pt x="7760" y="1742"/>
                  </a:cubicBezTo>
                  <a:cubicBezTo>
                    <a:pt x="7475" y="1679"/>
                    <a:pt x="7190" y="1647"/>
                    <a:pt x="6936" y="1647"/>
                  </a:cubicBezTo>
                  <a:cubicBezTo>
                    <a:pt x="6683" y="1647"/>
                    <a:pt x="6398" y="1679"/>
                    <a:pt x="6081" y="1742"/>
                  </a:cubicBezTo>
                  <a:cubicBezTo>
                    <a:pt x="5765" y="1774"/>
                    <a:pt x="5511" y="1837"/>
                    <a:pt x="5258" y="1900"/>
                  </a:cubicBezTo>
                  <a:cubicBezTo>
                    <a:pt x="5036" y="1964"/>
                    <a:pt x="4783" y="2059"/>
                    <a:pt x="4498" y="2154"/>
                  </a:cubicBezTo>
                  <a:lnTo>
                    <a:pt x="3105" y="1362"/>
                  </a:lnTo>
                  <a:cubicBezTo>
                    <a:pt x="3706" y="1172"/>
                    <a:pt x="4308" y="1045"/>
                    <a:pt x="4941" y="1045"/>
                  </a:cubicBezTo>
                  <a:lnTo>
                    <a:pt x="4720" y="0"/>
                  </a:lnTo>
                  <a:close/>
                </a:path>
              </a:pathLst>
            </a:custGeom>
            <a:solidFill>
              <a:srgbClr val="A1AAAF"/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2" name="Google Shape;183;p13">
              <a:extLst>
                <a:ext uri="{FF2B5EF4-FFF2-40B4-BE49-F238E27FC236}">
                  <a16:creationId xmlns:a16="http://schemas.microsoft.com/office/drawing/2014/main" id="{35548B9D-5120-4EB8-862A-87E07B71A147}"/>
                </a:ext>
              </a:extLst>
            </p:cNvPr>
            <p:cNvSpPr/>
            <p:nvPr/>
          </p:nvSpPr>
          <p:spPr>
            <a:xfrm>
              <a:off x="1786332" y="3799152"/>
              <a:ext cx="169897" cy="99356"/>
            </a:xfrm>
            <a:custGeom>
              <a:avLst/>
              <a:gdLst/>
              <a:ahLst/>
              <a:cxnLst/>
              <a:rect l="l" t="t" r="r" b="b"/>
              <a:pathLst>
                <a:path w="6810" h="3928" extrusionOk="0">
                  <a:moveTo>
                    <a:pt x="6144" y="0"/>
                  </a:moveTo>
                  <a:lnTo>
                    <a:pt x="1" y="3547"/>
                  </a:lnTo>
                  <a:lnTo>
                    <a:pt x="666" y="3927"/>
                  </a:lnTo>
                  <a:lnTo>
                    <a:pt x="6810" y="380"/>
                  </a:lnTo>
                  <a:lnTo>
                    <a:pt x="6144" y="0"/>
                  </a:lnTo>
                  <a:close/>
                </a:path>
              </a:pathLst>
            </a:custGeom>
            <a:solidFill>
              <a:srgbClr val="A1AAAF"/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3" name="Google Shape;184;p13">
              <a:extLst>
                <a:ext uri="{FF2B5EF4-FFF2-40B4-BE49-F238E27FC236}">
                  <a16:creationId xmlns:a16="http://schemas.microsoft.com/office/drawing/2014/main" id="{FB7D0B88-0C7C-40C2-949F-474722E8A687}"/>
                </a:ext>
              </a:extLst>
            </p:cNvPr>
            <p:cNvSpPr/>
            <p:nvPr/>
          </p:nvSpPr>
          <p:spPr>
            <a:xfrm>
              <a:off x="2206896" y="3556972"/>
              <a:ext cx="169896" cy="97286"/>
            </a:xfrm>
            <a:custGeom>
              <a:avLst/>
              <a:gdLst/>
              <a:ahLst/>
              <a:cxnLst/>
              <a:rect l="l" t="t" r="r" b="b"/>
              <a:pathLst>
                <a:path w="6778" h="3928" extrusionOk="0">
                  <a:moveTo>
                    <a:pt x="6144" y="1"/>
                  </a:moveTo>
                  <a:lnTo>
                    <a:pt x="1" y="3548"/>
                  </a:lnTo>
                  <a:lnTo>
                    <a:pt x="634" y="3928"/>
                  </a:lnTo>
                  <a:lnTo>
                    <a:pt x="6778" y="381"/>
                  </a:lnTo>
                  <a:lnTo>
                    <a:pt x="6144" y="1"/>
                  </a:lnTo>
                  <a:close/>
                </a:path>
              </a:pathLst>
            </a:custGeom>
            <a:solidFill>
              <a:srgbClr val="A1AAAF"/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4" name="Google Shape;185;p13">
              <a:extLst>
                <a:ext uri="{FF2B5EF4-FFF2-40B4-BE49-F238E27FC236}">
                  <a16:creationId xmlns:a16="http://schemas.microsoft.com/office/drawing/2014/main" id="{F3A741AD-0BE5-43F8-B935-0D051C850698}"/>
                </a:ext>
              </a:extLst>
            </p:cNvPr>
            <p:cNvSpPr/>
            <p:nvPr/>
          </p:nvSpPr>
          <p:spPr>
            <a:xfrm>
              <a:off x="1844822" y="3519713"/>
              <a:ext cx="414992" cy="238040"/>
            </a:xfrm>
            <a:custGeom>
              <a:avLst/>
              <a:gdLst/>
              <a:ahLst/>
              <a:cxnLst/>
              <a:rect l="l" t="t" r="r" b="b"/>
              <a:pathLst>
                <a:path w="16564" h="9565" extrusionOk="0">
                  <a:moveTo>
                    <a:pt x="4497" y="1"/>
                  </a:moveTo>
                  <a:lnTo>
                    <a:pt x="0" y="2566"/>
                  </a:lnTo>
                  <a:lnTo>
                    <a:pt x="12098" y="9565"/>
                  </a:lnTo>
                  <a:lnTo>
                    <a:pt x="16563" y="6968"/>
                  </a:lnTo>
                  <a:lnTo>
                    <a:pt x="4497" y="1"/>
                  </a:lnTo>
                  <a:close/>
                </a:path>
              </a:pathLst>
            </a:custGeom>
            <a:solidFill>
              <a:srgbClr val="F2F9FF"/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5" name="Google Shape;186;p13">
              <a:extLst>
                <a:ext uri="{FF2B5EF4-FFF2-40B4-BE49-F238E27FC236}">
                  <a16:creationId xmlns:a16="http://schemas.microsoft.com/office/drawing/2014/main" id="{C9C0F645-406E-4E87-8619-9E7E6A07E1F8}"/>
                </a:ext>
              </a:extLst>
            </p:cNvPr>
            <p:cNvSpPr/>
            <p:nvPr/>
          </p:nvSpPr>
          <p:spPr>
            <a:xfrm>
              <a:off x="1853177" y="3573531"/>
              <a:ext cx="311941" cy="180083"/>
            </a:xfrm>
            <a:custGeom>
              <a:avLst/>
              <a:gdLst/>
              <a:ahLst/>
              <a:cxnLst/>
              <a:rect l="l" t="t" r="r" b="b"/>
              <a:pathLst>
                <a:path w="12479" h="7221" extrusionOk="0">
                  <a:moveTo>
                    <a:pt x="381" y="0"/>
                  </a:moveTo>
                  <a:lnTo>
                    <a:pt x="1" y="222"/>
                  </a:lnTo>
                  <a:lnTo>
                    <a:pt x="12066" y="7221"/>
                  </a:lnTo>
                  <a:lnTo>
                    <a:pt x="12478" y="6968"/>
                  </a:lnTo>
                  <a:lnTo>
                    <a:pt x="381" y="0"/>
                  </a:lnTo>
                  <a:close/>
                </a:path>
              </a:pathLst>
            </a:custGeom>
            <a:solidFill>
              <a:srgbClr val="4073A3"/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6" name="Google Shape;187;p13">
              <a:extLst>
                <a:ext uri="{FF2B5EF4-FFF2-40B4-BE49-F238E27FC236}">
                  <a16:creationId xmlns:a16="http://schemas.microsoft.com/office/drawing/2014/main" id="{6A75F158-33AC-4166-B4C1-D9087714104F}"/>
                </a:ext>
              </a:extLst>
            </p:cNvPr>
            <p:cNvSpPr/>
            <p:nvPr/>
          </p:nvSpPr>
          <p:spPr>
            <a:xfrm>
              <a:off x="1939518" y="3523853"/>
              <a:ext cx="311941" cy="180083"/>
            </a:xfrm>
            <a:custGeom>
              <a:avLst/>
              <a:gdLst/>
              <a:ahLst/>
              <a:cxnLst/>
              <a:rect l="l" t="t" r="r" b="b"/>
              <a:pathLst>
                <a:path w="12478" h="7222" extrusionOk="0">
                  <a:moveTo>
                    <a:pt x="412" y="1"/>
                  </a:moveTo>
                  <a:lnTo>
                    <a:pt x="0" y="223"/>
                  </a:lnTo>
                  <a:lnTo>
                    <a:pt x="12098" y="7221"/>
                  </a:lnTo>
                  <a:lnTo>
                    <a:pt x="12478" y="6968"/>
                  </a:lnTo>
                  <a:lnTo>
                    <a:pt x="412" y="1"/>
                  </a:lnTo>
                  <a:close/>
                </a:path>
              </a:pathLst>
            </a:custGeom>
            <a:solidFill>
              <a:srgbClr val="4073A3"/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7" name="Google Shape;188;p13">
              <a:extLst>
                <a:ext uri="{FF2B5EF4-FFF2-40B4-BE49-F238E27FC236}">
                  <a16:creationId xmlns:a16="http://schemas.microsoft.com/office/drawing/2014/main" id="{EA69B9C1-873F-4B1C-928B-AD432EBEC5C2}"/>
                </a:ext>
              </a:extLst>
            </p:cNvPr>
            <p:cNvSpPr/>
            <p:nvPr/>
          </p:nvSpPr>
          <p:spPr>
            <a:xfrm>
              <a:off x="2148406" y="3693587"/>
              <a:ext cx="111407" cy="136615"/>
            </a:xfrm>
            <a:custGeom>
              <a:avLst/>
              <a:gdLst/>
              <a:ahLst/>
              <a:cxnLst/>
              <a:rect l="l" t="t" r="r" b="b"/>
              <a:pathLst>
                <a:path w="4467" h="5479" extrusionOk="0">
                  <a:moveTo>
                    <a:pt x="4466" y="0"/>
                  </a:moveTo>
                  <a:lnTo>
                    <a:pt x="4118" y="190"/>
                  </a:lnTo>
                  <a:lnTo>
                    <a:pt x="3738" y="412"/>
                  </a:lnTo>
                  <a:lnTo>
                    <a:pt x="1" y="2597"/>
                  </a:lnTo>
                  <a:lnTo>
                    <a:pt x="1" y="5479"/>
                  </a:lnTo>
                  <a:lnTo>
                    <a:pt x="3738" y="3294"/>
                  </a:lnTo>
                  <a:lnTo>
                    <a:pt x="4118" y="3072"/>
                  </a:lnTo>
                  <a:lnTo>
                    <a:pt x="4466" y="2882"/>
                  </a:lnTo>
                  <a:lnTo>
                    <a:pt x="4466" y="0"/>
                  </a:lnTo>
                  <a:close/>
                </a:path>
              </a:pathLst>
            </a:custGeom>
            <a:solidFill>
              <a:srgbClr val="BCC7CE"/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8" name="Google Shape;189;p13">
              <a:extLst>
                <a:ext uri="{FF2B5EF4-FFF2-40B4-BE49-F238E27FC236}">
                  <a16:creationId xmlns:a16="http://schemas.microsoft.com/office/drawing/2014/main" id="{141415A9-C19E-4A07-91AE-EF7442A980CE}"/>
                </a:ext>
              </a:extLst>
            </p:cNvPr>
            <p:cNvSpPr/>
            <p:nvPr/>
          </p:nvSpPr>
          <p:spPr>
            <a:xfrm>
              <a:off x="2240318" y="3697727"/>
              <a:ext cx="11141" cy="78657"/>
            </a:xfrm>
            <a:custGeom>
              <a:avLst/>
              <a:gdLst/>
              <a:ahLst/>
              <a:cxnLst/>
              <a:rect l="l" t="t" r="r" b="b"/>
              <a:pathLst>
                <a:path w="381" h="3104" extrusionOk="0">
                  <a:moveTo>
                    <a:pt x="381" y="0"/>
                  </a:moveTo>
                  <a:lnTo>
                    <a:pt x="1" y="222"/>
                  </a:lnTo>
                  <a:lnTo>
                    <a:pt x="1" y="3104"/>
                  </a:lnTo>
                  <a:lnTo>
                    <a:pt x="381" y="2882"/>
                  </a:lnTo>
                  <a:lnTo>
                    <a:pt x="381" y="0"/>
                  </a:lnTo>
                  <a:close/>
                </a:path>
              </a:pathLst>
            </a:custGeom>
            <a:solidFill>
              <a:srgbClr val="336B99"/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9" name="Google Shape;190;p13">
              <a:extLst>
                <a:ext uri="{FF2B5EF4-FFF2-40B4-BE49-F238E27FC236}">
                  <a16:creationId xmlns:a16="http://schemas.microsoft.com/office/drawing/2014/main" id="{4C808833-E68F-4244-B548-54E71BE8E6E5}"/>
                </a:ext>
              </a:extLst>
            </p:cNvPr>
            <p:cNvSpPr/>
            <p:nvPr/>
          </p:nvSpPr>
          <p:spPr>
            <a:xfrm>
              <a:off x="2156763" y="3747405"/>
              <a:ext cx="8355" cy="78657"/>
            </a:xfrm>
            <a:custGeom>
              <a:avLst/>
              <a:gdLst/>
              <a:ahLst/>
              <a:cxnLst/>
              <a:rect l="l" t="t" r="r" b="b"/>
              <a:pathLst>
                <a:path w="413" h="3136" extrusionOk="0">
                  <a:moveTo>
                    <a:pt x="412" y="1"/>
                  </a:moveTo>
                  <a:lnTo>
                    <a:pt x="0" y="254"/>
                  </a:lnTo>
                  <a:lnTo>
                    <a:pt x="0" y="3136"/>
                  </a:lnTo>
                  <a:lnTo>
                    <a:pt x="412" y="2882"/>
                  </a:lnTo>
                  <a:lnTo>
                    <a:pt x="412" y="1"/>
                  </a:lnTo>
                  <a:close/>
                </a:path>
              </a:pathLst>
            </a:custGeom>
            <a:solidFill>
              <a:srgbClr val="336B99"/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70" name="Google Shape;191;p13">
              <a:extLst>
                <a:ext uri="{FF2B5EF4-FFF2-40B4-BE49-F238E27FC236}">
                  <a16:creationId xmlns:a16="http://schemas.microsoft.com/office/drawing/2014/main" id="{F10782AB-25F5-402C-8C75-9AD3EDC96500}"/>
                </a:ext>
              </a:extLst>
            </p:cNvPr>
            <p:cNvSpPr/>
            <p:nvPr/>
          </p:nvSpPr>
          <p:spPr>
            <a:xfrm>
              <a:off x="2173474" y="3523853"/>
              <a:ext cx="303584" cy="246320"/>
            </a:xfrm>
            <a:custGeom>
              <a:avLst/>
              <a:gdLst/>
              <a:ahLst/>
              <a:cxnLst/>
              <a:rect l="l" t="t" r="r" b="b"/>
              <a:pathLst>
                <a:path w="12099" h="9850" extrusionOk="0">
                  <a:moveTo>
                    <a:pt x="12098" y="1"/>
                  </a:moveTo>
                  <a:lnTo>
                    <a:pt x="1" y="6968"/>
                  </a:lnTo>
                  <a:lnTo>
                    <a:pt x="1" y="9850"/>
                  </a:lnTo>
                  <a:lnTo>
                    <a:pt x="12098" y="2882"/>
                  </a:lnTo>
                  <a:lnTo>
                    <a:pt x="12098" y="1"/>
                  </a:lnTo>
                  <a:close/>
                </a:path>
              </a:pathLst>
            </a:custGeom>
            <a:solidFill>
              <a:srgbClr val="ACB3B7"/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71" name="Google Shape;192;p13">
              <a:extLst>
                <a:ext uri="{FF2B5EF4-FFF2-40B4-BE49-F238E27FC236}">
                  <a16:creationId xmlns:a16="http://schemas.microsoft.com/office/drawing/2014/main" id="{4952A9B4-68EC-415B-B97C-B8F05F614980}"/>
                </a:ext>
              </a:extLst>
            </p:cNvPr>
            <p:cNvSpPr/>
            <p:nvPr/>
          </p:nvSpPr>
          <p:spPr>
            <a:xfrm>
              <a:off x="1474391" y="3294091"/>
              <a:ext cx="699083" cy="476082"/>
            </a:xfrm>
            <a:custGeom>
              <a:avLst/>
              <a:gdLst/>
              <a:ahLst/>
              <a:cxnLst/>
              <a:rect l="l" t="t" r="r" b="b"/>
              <a:pathLst>
                <a:path w="28028" h="19066" extrusionOk="0">
                  <a:moveTo>
                    <a:pt x="0" y="1"/>
                  </a:moveTo>
                  <a:lnTo>
                    <a:pt x="0" y="2883"/>
                  </a:lnTo>
                  <a:lnTo>
                    <a:pt x="28028" y="19066"/>
                  </a:lnTo>
                  <a:lnTo>
                    <a:pt x="28028" y="16184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A1AAAF"/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72" name="Google Shape;193;p13">
              <a:extLst>
                <a:ext uri="{FF2B5EF4-FFF2-40B4-BE49-F238E27FC236}">
                  <a16:creationId xmlns:a16="http://schemas.microsoft.com/office/drawing/2014/main" id="{868B9112-95F4-4E2B-ADC7-CE4DD4F329E1}"/>
                </a:ext>
              </a:extLst>
            </p:cNvPr>
            <p:cNvSpPr/>
            <p:nvPr/>
          </p:nvSpPr>
          <p:spPr>
            <a:xfrm>
              <a:off x="1474391" y="3118148"/>
              <a:ext cx="1002667" cy="579578"/>
            </a:xfrm>
            <a:custGeom>
              <a:avLst/>
              <a:gdLst/>
              <a:ahLst/>
              <a:cxnLst/>
              <a:rect l="l" t="t" r="r" b="b"/>
              <a:pathLst>
                <a:path w="40126" h="23182" extrusionOk="0">
                  <a:moveTo>
                    <a:pt x="12066" y="0"/>
                  </a:moveTo>
                  <a:lnTo>
                    <a:pt x="0" y="6999"/>
                  </a:lnTo>
                  <a:lnTo>
                    <a:pt x="28028" y="23182"/>
                  </a:lnTo>
                  <a:lnTo>
                    <a:pt x="40125" y="16215"/>
                  </a:lnTo>
                  <a:lnTo>
                    <a:pt x="12066" y="0"/>
                  </a:lnTo>
                  <a:close/>
                </a:path>
              </a:pathLst>
            </a:custGeom>
            <a:solidFill>
              <a:srgbClr val="D1DBE0"/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73" name="Google Shape;194;p13">
              <a:extLst>
                <a:ext uri="{FF2B5EF4-FFF2-40B4-BE49-F238E27FC236}">
                  <a16:creationId xmlns:a16="http://schemas.microsoft.com/office/drawing/2014/main" id="{669B169D-DD32-4DC5-B147-DC177C8860EE}"/>
                </a:ext>
              </a:extLst>
            </p:cNvPr>
            <p:cNvSpPr/>
            <p:nvPr/>
          </p:nvSpPr>
          <p:spPr>
            <a:xfrm>
              <a:off x="1493888" y="3132637"/>
              <a:ext cx="960889" cy="554739"/>
            </a:xfrm>
            <a:custGeom>
              <a:avLst/>
              <a:gdLst/>
              <a:ahLst/>
              <a:cxnLst/>
              <a:rect l="l" t="t" r="r" b="b"/>
              <a:pathLst>
                <a:path w="38448" h="22201" extrusionOk="0">
                  <a:moveTo>
                    <a:pt x="11243" y="1"/>
                  </a:moveTo>
                  <a:lnTo>
                    <a:pt x="1" y="6493"/>
                  </a:lnTo>
                  <a:lnTo>
                    <a:pt x="27205" y="22201"/>
                  </a:lnTo>
                  <a:lnTo>
                    <a:pt x="38447" y="15709"/>
                  </a:lnTo>
                  <a:lnTo>
                    <a:pt x="11243" y="1"/>
                  </a:lnTo>
                  <a:close/>
                </a:path>
              </a:pathLst>
            </a:custGeom>
            <a:solidFill>
              <a:srgbClr val="A1AAAF"/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74" name="Google Shape;195;p13">
              <a:extLst>
                <a:ext uri="{FF2B5EF4-FFF2-40B4-BE49-F238E27FC236}">
                  <a16:creationId xmlns:a16="http://schemas.microsoft.com/office/drawing/2014/main" id="{F4701249-694C-4F2F-8956-DC70DC605ECF}"/>
                </a:ext>
              </a:extLst>
            </p:cNvPr>
            <p:cNvSpPr/>
            <p:nvPr/>
          </p:nvSpPr>
          <p:spPr>
            <a:xfrm>
              <a:off x="1532881" y="3138848"/>
              <a:ext cx="910755" cy="525760"/>
            </a:xfrm>
            <a:custGeom>
              <a:avLst/>
              <a:gdLst/>
              <a:ahLst/>
              <a:cxnLst/>
              <a:rect l="l" t="t" r="r" b="b"/>
              <a:pathLst>
                <a:path w="36389" h="21029" extrusionOk="0">
                  <a:moveTo>
                    <a:pt x="9660" y="1"/>
                  </a:moveTo>
                  <a:lnTo>
                    <a:pt x="1" y="5606"/>
                  </a:lnTo>
                  <a:lnTo>
                    <a:pt x="26698" y="21029"/>
                  </a:lnTo>
                  <a:lnTo>
                    <a:pt x="36388" y="15424"/>
                  </a:lnTo>
                  <a:lnTo>
                    <a:pt x="9660" y="1"/>
                  </a:lnTo>
                  <a:close/>
                </a:path>
              </a:pathLst>
            </a:custGeom>
            <a:solidFill>
              <a:srgbClr val="D1DBE0"/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75" name="Google Shape;196;p13">
              <a:extLst>
                <a:ext uri="{FF2B5EF4-FFF2-40B4-BE49-F238E27FC236}">
                  <a16:creationId xmlns:a16="http://schemas.microsoft.com/office/drawing/2014/main" id="{65A9AB9B-4793-4334-AD06-2445AAC467EF}"/>
                </a:ext>
              </a:extLst>
            </p:cNvPr>
            <p:cNvSpPr/>
            <p:nvPr/>
          </p:nvSpPr>
          <p:spPr>
            <a:xfrm>
              <a:off x="1680495" y="3227854"/>
              <a:ext cx="111407" cy="57958"/>
            </a:xfrm>
            <a:custGeom>
              <a:avLst/>
              <a:gdLst/>
              <a:ahLst/>
              <a:cxnLst/>
              <a:rect l="l" t="t" r="r" b="b"/>
              <a:pathLst>
                <a:path w="4403" h="2337" extrusionOk="0">
                  <a:moveTo>
                    <a:pt x="2202" y="1"/>
                  </a:moveTo>
                  <a:cubicBezTo>
                    <a:pt x="1687" y="1"/>
                    <a:pt x="1172" y="112"/>
                    <a:pt x="792" y="333"/>
                  </a:cubicBezTo>
                  <a:cubicBezTo>
                    <a:pt x="1" y="808"/>
                    <a:pt x="1" y="1537"/>
                    <a:pt x="792" y="1980"/>
                  </a:cubicBezTo>
                  <a:cubicBezTo>
                    <a:pt x="1172" y="2218"/>
                    <a:pt x="1687" y="2336"/>
                    <a:pt x="2202" y="2336"/>
                  </a:cubicBezTo>
                  <a:cubicBezTo>
                    <a:pt x="2716" y="2336"/>
                    <a:pt x="3231" y="2218"/>
                    <a:pt x="3611" y="1980"/>
                  </a:cubicBezTo>
                  <a:cubicBezTo>
                    <a:pt x="4403" y="1537"/>
                    <a:pt x="4403" y="808"/>
                    <a:pt x="3611" y="333"/>
                  </a:cubicBezTo>
                  <a:cubicBezTo>
                    <a:pt x="3231" y="112"/>
                    <a:pt x="2716" y="1"/>
                    <a:pt x="2202" y="1"/>
                  </a:cubicBezTo>
                  <a:close/>
                </a:path>
              </a:pathLst>
            </a:custGeom>
            <a:solidFill>
              <a:srgbClr val="A1AAAF"/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76" name="Google Shape;197;p13">
              <a:extLst>
                <a:ext uri="{FF2B5EF4-FFF2-40B4-BE49-F238E27FC236}">
                  <a16:creationId xmlns:a16="http://schemas.microsoft.com/office/drawing/2014/main" id="{29CDB5B6-3836-49BC-981F-0081BB82EB60}"/>
                </a:ext>
              </a:extLst>
            </p:cNvPr>
            <p:cNvSpPr/>
            <p:nvPr/>
          </p:nvSpPr>
          <p:spPr>
            <a:xfrm>
              <a:off x="2184615" y="3517643"/>
              <a:ext cx="111407" cy="57958"/>
            </a:xfrm>
            <a:custGeom>
              <a:avLst/>
              <a:gdLst/>
              <a:ahLst/>
              <a:cxnLst/>
              <a:rect l="l" t="t" r="r" b="b"/>
              <a:pathLst>
                <a:path w="4435" h="2328" extrusionOk="0">
                  <a:moveTo>
                    <a:pt x="2217" y="0"/>
                  </a:moveTo>
                  <a:cubicBezTo>
                    <a:pt x="1703" y="0"/>
                    <a:pt x="1188" y="119"/>
                    <a:pt x="792" y="357"/>
                  </a:cubicBezTo>
                  <a:cubicBezTo>
                    <a:pt x="1" y="800"/>
                    <a:pt x="1" y="1528"/>
                    <a:pt x="792" y="1972"/>
                  </a:cubicBezTo>
                  <a:cubicBezTo>
                    <a:pt x="1188" y="2209"/>
                    <a:pt x="1703" y="2328"/>
                    <a:pt x="2217" y="2328"/>
                  </a:cubicBezTo>
                  <a:cubicBezTo>
                    <a:pt x="2732" y="2328"/>
                    <a:pt x="3247" y="2209"/>
                    <a:pt x="3643" y="1972"/>
                  </a:cubicBezTo>
                  <a:cubicBezTo>
                    <a:pt x="4434" y="1528"/>
                    <a:pt x="4434" y="800"/>
                    <a:pt x="3643" y="357"/>
                  </a:cubicBezTo>
                  <a:cubicBezTo>
                    <a:pt x="3247" y="119"/>
                    <a:pt x="2732" y="0"/>
                    <a:pt x="2217" y="0"/>
                  </a:cubicBezTo>
                  <a:close/>
                </a:path>
              </a:pathLst>
            </a:custGeom>
            <a:solidFill>
              <a:srgbClr val="A1AAAF"/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77" name="Google Shape;198;p13">
              <a:extLst>
                <a:ext uri="{FF2B5EF4-FFF2-40B4-BE49-F238E27FC236}">
                  <a16:creationId xmlns:a16="http://schemas.microsoft.com/office/drawing/2014/main" id="{88C99221-1A91-4363-B59F-ADD27F985F9F}"/>
                </a:ext>
              </a:extLst>
            </p:cNvPr>
            <p:cNvSpPr/>
            <p:nvPr/>
          </p:nvSpPr>
          <p:spPr>
            <a:xfrm>
              <a:off x="1791902" y="3304441"/>
              <a:ext cx="367645" cy="209061"/>
            </a:xfrm>
            <a:custGeom>
              <a:avLst/>
              <a:gdLst/>
              <a:ahLst/>
              <a:cxnLst/>
              <a:rect l="l" t="t" r="r" b="b"/>
              <a:pathLst>
                <a:path w="14664" h="8330" extrusionOk="0">
                  <a:moveTo>
                    <a:pt x="8298" y="0"/>
                  </a:moveTo>
                  <a:cubicBezTo>
                    <a:pt x="6208" y="0"/>
                    <a:pt x="4054" y="507"/>
                    <a:pt x="2471" y="1457"/>
                  </a:cubicBezTo>
                  <a:cubicBezTo>
                    <a:pt x="887" y="2344"/>
                    <a:pt x="0" y="3547"/>
                    <a:pt x="0" y="4719"/>
                  </a:cubicBezTo>
                  <a:cubicBezTo>
                    <a:pt x="0" y="5701"/>
                    <a:pt x="634" y="6619"/>
                    <a:pt x="1774" y="7284"/>
                  </a:cubicBezTo>
                  <a:cubicBezTo>
                    <a:pt x="2946" y="7949"/>
                    <a:pt x="4561" y="8329"/>
                    <a:pt x="6334" y="8329"/>
                  </a:cubicBezTo>
                  <a:cubicBezTo>
                    <a:pt x="8456" y="8329"/>
                    <a:pt x="10578" y="7791"/>
                    <a:pt x="12161" y="6872"/>
                  </a:cubicBezTo>
                  <a:cubicBezTo>
                    <a:pt x="13745" y="5954"/>
                    <a:pt x="14663" y="4751"/>
                    <a:pt x="14663" y="3579"/>
                  </a:cubicBezTo>
                  <a:cubicBezTo>
                    <a:pt x="14663" y="2597"/>
                    <a:pt x="13998" y="1710"/>
                    <a:pt x="12858" y="1045"/>
                  </a:cubicBezTo>
                  <a:cubicBezTo>
                    <a:pt x="11686" y="349"/>
                    <a:pt x="10071" y="0"/>
                    <a:pt x="8298" y="0"/>
                  </a:cubicBezTo>
                  <a:close/>
                </a:path>
              </a:pathLst>
            </a:custGeom>
            <a:solidFill>
              <a:srgbClr val="D1DBE0"/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78" name="Google Shape;199;p13">
              <a:extLst>
                <a:ext uri="{FF2B5EF4-FFF2-40B4-BE49-F238E27FC236}">
                  <a16:creationId xmlns:a16="http://schemas.microsoft.com/office/drawing/2014/main" id="{3029754C-A91D-4619-AAE4-792FE875B4B7}"/>
                </a:ext>
              </a:extLst>
            </p:cNvPr>
            <p:cNvSpPr/>
            <p:nvPr/>
          </p:nvSpPr>
          <p:spPr>
            <a:xfrm>
              <a:off x="1766837" y="3300302"/>
              <a:ext cx="417778" cy="217341"/>
            </a:xfrm>
            <a:custGeom>
              <a:avLst/>
              <a:gdLst/>
              <a:ahLst/>
              <a:cxnLst/>
              <a:rect l="l" t="t" r="r" b="b"/>
              <a:pathLst>
                <a:path w="16659" h="8647" extrusionOk="0">
                  <a:moveTo>
                    <a:pt x="9312" y="286"/>
                  </a:moveTo>
                  <a:cubicBezTo>
                    <a:pt x="11053" y="286"/>
                    <a:pt x="12669" y="666"/>
                    <a:pt x="13809" y="1331"/>
                  </a:cubicBezTo>
                  <a:cubicBezTo>
                    <a:pt x="14917" y="1964"/>
                    <a:pt x="15519" y="2819"/>
                    <a:pt x="15519" y="3738"/>
                  </a:cubicBezTo>
                  <a:cubicBezTo>
                    <a:pt x="15519" y="4878"/>
                    <a:pt x="14632" y="6018"/>
                    <a:pt x="13112" y="6905"/>
                  </a:cubicBezTo>
                  <a:cubicBezTo>
                    <a:pt x="11529" y="7823"/>
                    <a:pt x="9438" y="8330"/>
                    <a:pt x="7348" y="8330"/>
                  </a:cubicBezTo>
                  <a:cubicBezTo>
                    <a:pt x="5606" y="8330"/>
                    <a:pt x="3991" y="7981"/>
                    <a:pt x="2851" y="7316"/>
                  </a:cubicBezTo>
                  <a:cubicBezTo>
                    <a:pt x="1774" y="6683"/>
                    <a:pt x="1141" y="5828"/>
                    <a:pt x="1141" y="4878"/>
                  </a:cubicBezTo>
                  <a:cubicBezTo>
                    <a:pt x="1141" y="3770"/>
                    <a:pt x="2028" y="2598"/>
                    <a:pt x="3548" y="1711"/>
                  </a:cubicBezTo>
                  <a:cubicBezTo>
                    <a:pt x="5131" y="824"/>
                    <a:pt x="7253" y="286"/>
                    <a:pt x="9312" y="286"/>
                  </a:cubicBezTo>
                  <a:close/>
                  <a:moveTo>
                    <a:pt x="9312" y="1"/>
                  </a:moveTo>
                  <a:cubicBezTo>
                    <a:pt x="7253" y="1"/>
                    <a:pt x="5100" y="508"/>
                    <a:pt x="3421" y="1458"/>
                  </a:cubicBezTo>
                  <a:cubicBezTo>
                    <a:pt x="286" y="3263"/>
                    <a:pt x="1" y="5986"/>
                    <a:pt x="2693" y="7570"/>
                  </a:cubicBezTo>
                  <a:cubicBezTo>
                    <a:pt x="3960" y="8266"/>
                    <a:pt x="5606" y="8647"/>
                    <a:pt x="7348" y="8647"/>
                  </a:cubicBezTo>
                  <a:cubicBezTo>
                    <a:pt x="9407" y="8647"/>
                    <a:pt x="11560" y="8140"/>
                    <a:pt x="13239" y="7158"/>
                  </a:cubicBezTo>
                  <a:cubicBezTo>
                    <a:pt x="16374" y="5353"/>
                    <a:pt x="16659" y="2629"/>
                    <a:pt x="13967" y="1078"/>
                  </a:cubicBezTo>
                  <a:cubicBezTo>
                    <a:pt x="12732" y="349"/>
                    <a:pt x="11053" y="1"/>
                    <a:pt x="9312" y="1"/>
                  </a:cubicBezTo>
                  <a:close/>
                </a:path>
              </a:pathLst>
            </a:custGeom>
            <a:solidFill>
              <a:srgbClr val="A1AAAF"/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79" name="Google Shape;200;p13">
              <a:extLst>
                <a:ext uri="{FF2B5EF4-FFF2-40B4-BE49-F238E27FC236}">
                  <a16:creationId xmlns:a16="http://schemas.microsoft.com/office/drawing/2014/main" id="{14F8D38F-55A0-41FF-8458-0E11A4595562}"/>
                </a:ext>
              </a:extLst>
            </p:cNvPr>
            <p:cNvSpPr/>
            <p:nvPr/>
          </p:nvSpPr>
          <p:spPr>
            <a:xfrm>
              <a:off x="1855963" y="3337560"/>
              <a:ext cx="233956" cy="144895"/>
            </a:xfrm>
            <a:custGeom>
              <a:avLst/>
              <a:gdLst/>
              <a:ahLst/>
              <a:cxnLst/>
              <a:rect l="l" t="t" r="r" b="b"/>
              <a:pathLst>
                <a:path w="9406" h="5765" extrusionOk="0">
                  <a:moveTo>
                    <a:pt x="7316" y="1837"/>
                  </a:moveTo>
                  <a:cubicBezTo>
                    <a:pt x="7506" y="1996"/>
                    <a:pt x="7601" y="2123"/>
                    <a:pt x="7601" y="2249"/>
                  </a:cubicBezTo>
                  <a:cubicBezTo>
                    <a:pt x="7601" y="2408"/>
                    <a:pt x="7537" y="2503"/>
                    <a:pt x="7347" y="2598"/>
                  </a:cubicBezTo>
                  <a:cubicBezTo>
                    <a:pt x="7252" y="2666"/>
                    <a:pt x="7120" y="2699"/>
                    <a:pt x="6954" y="2699"/>
                  </a:cubicBezTo>
                  <a:cubicBezTo>
                    <a:pt x="6734" y="2699"/>
                    <a:pt x="6454" y="2642"/>
                    <a:pt x="6112" y="2534"/>
                  </a:cubicBezTo>
                  <a:lnTo>
                    <a:pt x="7316" y="1837"/>
                  </a:lnTo>
                  <a:close/>
                  <a:moveTo>
                    <a:pt x="2579" y="2858"/>
                  </a:moveTo>
                  <a:cubicBezTo>
                    <a:pt x="2812" y="2858"/>
                    <a:pt x="3103" y="2905"/>
                    <a:pt x="3452" y="3009"/>
                  </a:cubicBezTo>
                  <a:lnTo>
                    <a:pt x="2154" y="3769"/>
                  </a:lnTo>
                  <a:cubicBezTo>
                    <a:pt x="1964" y="3611"/>
                    <a:pt x="1869" y="3453"/>
                    <a:pt x="1869" y="3326"/>
                  </a:cubicBezTo>
                  <a:cubicBezTo>
                    <a:pt x="1869" y="3168"/>
                    <a:pt x="1964" y="3041"/>
                    <a:pt x="2122" y="2946"/>
                  </a:cubicBezTo>
                  <a:cubicBezTo>
                    <a:pt x="2236" y="2889"/>
                    <a:pt x="2388" y="2858"/>
                    <a:pt x="2579" y="2858"/>
                  </a:cubicBezTo>
                  <a:close/>
                  <a:moveTo>
                    <a:pt x="4719" y="1"/>
                  </a:moveTo>
                  <a:lnTo>
                    <a:pt x="4497" y="1014"/>
                  </a:lnTo>
                  <a:cubicBezTo>
                    <a:pt x="5131" y="1046"/>
                    <a:pt x="5732" y="1141"/>
                    <a:pt x="6334" y="1362"/>
                  </a:cubicBezTo>
                  <a:lnTo>
                    <a:pt x="4941" y="2154"/>
                  </a:lnTo>
                  <a:cubicBezTo>
                    <a:pt x="4656" y="2027"/>
                    <a:pt x="4402" y="1964"/>
                    <a:pt x="4149" y="1901"/>
                  </a:cubicBezTo>
                  <a:cubicBezTo>
                    <a:pt x="3927" y="1837"/>
                    <a:pt x="3674" y="1774"/>
                    <a:pt x="3357" y="1711"/>
                  </a:cubicBezTo>
                  <a:cubicBezTo>
                    <a:pt x="3040" y="1647"/>
                    <a:pt x="2755" y="1647"/>
                    <a:pt x="2502" y="1647"/>
                  </a:cubicBezTo>
                  <a:cubicBezTo>
                    <a:pt x="2249" y="1647"/>
                    <a:pt x="1964" y="1679"/>
                    <a:pt x="1679" y="1742"/>
                  </a:cubicBezTo>
                  <a:cubicBezTo>
                    <a:pt x="1394" y="1806"/>
                    <a:pt x="1109" y="1901"/>
                    <a:pt x="855" y="2059"/>
                  </a:cubicBezTo>
                  <a:cubicBezTo>
                    <a:pt x="317" y="2376"/>
                    <a:pt x="32" y="2756"/>
                    <a:pt x="32" y="3168"/>
                  </a:cubicBezTo>
                  <a:cubicBezTo>
                    <a:pt x="0" y="3611"/>
                    <a:pt x="317" y="4023"/>
                    <a:pt x="919" y="4466"/>
                  </a:cubicBezTo>
                  <a:lnTo>
                    <a:pt x="32" y="4973"/>
                  </a:lnTo>
                  <a:lnTo>
                    <a:pt x="982" y="5511"/>
                  </a:lnTo>
                  <a:lnTo>
                    <a:pt x="1837" y="5004"/>
                  </a:lnTo>
                  <a:cubicBezTo>
                    <a:pt x="2882" y="5511"/>
                    <a:pt x="3991" y="5764"/>
                    <a:pt x="5162" y="5764"/>
                  </a:cubicBezTo>
                  <a:lnTo>
                    <a:pt x="5447" y="4719"/>
                  </a:lnTo>
                  <a:cubicBezTo>
                    <a:pt x="4561" y="4719"/>
                    <a:pt x="3769" y="4593"/>
                    <a:pt x="3072" y="4308"/>
                  </a:cubicBezTo>
                  <a:lnTo>
                    <a:pt x="4592" y="3421"/>
                  </a:lnTo>
                  <a:cubicBezTo>
                    <a:pt x="4909" y="3516"/>
                    <a:pt x="5162" y="3611"/>
                    <a:pt x="5384" y="3674"/>
                  </a:cubicBezTo>
                  <a:cubicBezTo>
                    <a:pt x="5606" y="3738"/>
                    <a:pt x="5859" y="3801"/>
                    <a:pt x="6176" y="3833"/>
                  </a:cubicBezTo>
                  <a:cubicBezTo>
                    <a:pt x="6492" y="3896"/>
                    <a:pt x="6777" y="3928"/>
                    <a:pt x="7031" y="3928"/>
                  </a:cubicBezTo>
                  <a:cubicBezTo>
                    <a:pt x="7284" y="3928"/>
                    <a:pt x="7537" y="3896"/>
                    <a:pt x="7823" y="3833"/>
                  </a:cubicBezTo>
                  <a:cubicBezTo>
                    <a:pt x="8139" y="3738"/>
                    <a:pt x="8393" y="3643"/>
                    <a:pt x="8646" y="3484"/>
                  </a:cubicBezTo>
                  <a:cubicBezTo>
                    <a:pt x="9153" y="3199"/>
                    <a:pt x="9406" y="2851"/>
                    <a:pt x="9406" y="2408"/>
                  </a:cubicBezTo>
                  <a:cubicBezTo>
                    <a:pt x="9374" y="1996"/>
                    <a:pt x="9089" y="1552"/>
                    <a:pt x="8519" y="1172"/>
                  </a:cubicBezTo>
                  <a:lnTo>
                    <a:pt x="9406" y="634"/>
                  </a:lnTo>
                  <a:lnTo>
                    <a:pt x="8488" y="96"/>
                  </a:lnTo>
                  <a:lnTo>
                    <a:pt x="7569" y="634"/>
                  </a:lnTo>
                  <a:cubicBezTo>
                    <a:pt x="6714" y="222"/>
                    <a:pt x="5764" y="32"/>
                    <a:pt x="4719" y="1"/>
                  </a:cubicBezTo>
                  <a:close/>
                </a:path>
              </a:pathLst>
            </a:custGeom>
            <a:solidFill>
              <a:srgbClr val="A1AAAF"/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80" name="Google Shape;201;p13">
              <a:extLst>
                <a:ext uri="{FF2B5EF4-FFF2-40B4-BE49-F238E27FC236}">
                  <a16:creationId xmlns:a16="http://schemas.microsoft.com/office/drawing/2014/main" id="{79DF9A1A-EFDB-49A1-BFA1-6C6514324B3E}"/>
                </a:ext>
              </a:extLst>
            </p:cNvPr>
            <p:cNvSpPr/>
            <p:nvPr/>
          </p:nvSpPr>
          <p:spPr>
            <a:xfrm>
              <a:off x="2009147" y="3534202"/>
              <a:ext cx="169897" cy="99356"/>
            </a:xfrm>
            <a:custGeom>
              <a:avLst/>
              <a:gdLst/>
              <a:ahLst/>
              <a:cxnLst/>
              <a:rect l="l" t="t" r="r" b="b"/>
              <a:pathLst>
                <a:path w="6809" h="3928" extrusionOk="0">
                  <a:moveTo>
                    <a:pt x="665" y="0"/>
                  </a:moveTo>
                  <a:lnTo>
                    <a:pt x="0" y="380"/>
                  </a:lnTo>
                  <a:lnTo>
                    <a:pt x="6144" y="3927"/>
                  </a:lnTo>
                  <a:lnTo>
                    <a:pt x="6809" y="3547"/>
                  </a:lnTo>
                  <a:lnTo>
                    <a:pt x="665" y="0"/>
                  </a:lnTo>
                  <a:close/>
                </a:path>
              </a:pathLst>
            </a:custGeom>
            <a:solidFill>
              <a:srgbClr val="A1AAAF"/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81" name="Google Shape;202;p13">
              <a:extLst>
                <a:ext uri="{FF2B5EF4-FFF2-40B4-BE49-F238E27FC236}">
                  <a16:creationId xmlns:a16="http://schemas.microsoft.com/office/drawing/2014/main" id="{D4136408-3C58-4556-81EB-E0D39F5FAD83}"/>
                </a:ext>
              </a:extLst>
            </p:cNvPr>
            <p:cNvSpPr/>
            <p:nvPr/>
          </p:nvSpPr>
          <p:spPr>
            <a:xfrm>
              <a:off x="1588585" y="3292022"/>
              <a:ext cx="169896" cy="97286"/>
            </a:xfrm>
            <a:custGeom>
              <a:avLst/>
              <a:gdLst/>
              <a:ahLst/>
              <a:cxnLst/>
              <a:rect l="l" t="t" r="r" b="b"/>
              <a:pathLst>
                <a:path w="6778" h="3928" extrusionOk="0">
                  <a:moveTo>
                    <a:pt x="634" y="1"/>
                  </a:moveTo>
                  <a:lnTo>
                    <a:pt x="1" y="381"/>
                  </a:lnTo>
                  <a:lnTo>
                    <a:pt x="6145" y="3928"/>
                  </a:lnTo>
                  <a:lnTo>
                    <a:pt x="6778" y="3548"/>
                  </a:lnTo>
                  <a:lnTo>
                    <a:pt x="634" y="1"/>
                  </a:lnTo>
                  <a:close/>
                </a:path>
              </a:pathLst>
            </a:custGeom>
            <a:solidFill>
              <a:srgbClr val="A1AAAF"/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82" name="Google Shape;203;p13">
              <a:extLst>
                <a:ext uri="{FF2B5EF4-FFF2-40B4-BE49-F238E27FC236}">
                  <a16:creationId xmlns:a16="http://schemas.microsoft.com/office/drawing/2014/main" id="{7F47A4B3-A3C9-40CA-BED1-7F1D91C0893C}"/>
                </a:ext>
              </a:extLst>
            </p:cNvPr>
            <p:cNvSpPr/>
            <p:nvPr/>
          </p:nvSpPr>
          <p:spPr>
            <a:xfrm>
              <a:off x="1705563" y="3252693"/>
              <a:ext cx="414992" cy="240111"/>
            </a:xfrm>
            <a:custGeom>
              <a:avLst/>
              <a:gdLst/>
              <a:ahLst/>
              <a:cxnLst/>
              <a:rect l="l" t="t" r="r" b="b"/>
              <a:pathLst>
                <a:path w="16564" h="9565" extrusionOk="0">
                  <a:moveTo>
                    <a:pt x="12066" y="1"/>
                  </a:moveTo>
                  <a:lnTo>
                    <a:pt x="0" y="6968"/>
                  </a:lnTo>
                  <a:lnTo>
                    <a:pt x="4466" y="9565"/>
                  </a:lnTo>
                  <a:lnTo>
                    <a:pt x="16563" y="2598"/>
                  </a:lnTo>
                  <a:lnTo>
                    <a:pt x="12066" y="1"/>
                  </a:lnTo>
                  <a:close/>
                </a:path>
              </a:pathLst>
            </a:custGeom>
            <a:solidFill>
              <a:srgbClr val="F2F9FF"/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83" name="Google Shape;204;p13">
              <a:extLst>
                <a:ext uri="{FF2B5EF4-FFF2-40B4-BE49-F238E27FC236}">
                  <a16:creationId xmlns:a16="http://schemas.microsoft.com/office/drawing/2014/main" id="{8B107A27-11C6-45C5-85E2-1BDEEEFD89BE}"/>
                </a:ext>
              </a:extLst>
            </p:cNvPr>
            <p:cNvSpPr/>
            <p:nvPr/>
          </p:nvSpPr>
          <p:spPr>
            <a:xfrm>
              <a:off x="1800259" y="3308581"/>
              <a:ext cx="311941" cy="180083"/>
            </a:xfrm>
            <a:custGeom>
              <a:avLst/>
              <a:gdLst/>
              <a:ahLst/>
              <a:cxnLst/>
              <a:rect l="l" t="t" r="r" b="b"/>
              <a:pathLst>
                <a:path w="12479" h="7221" extrusionOk="0">
                  <a:moveTo>
                    <a:pt x="12098" y="0"/>
                  </a:moveTo>
                  <a:lnTo>
                    <a:pt x="0" y="6999"/>
                  </a:lnTo>
                  <a:lnTo>
                    <a:pt x="412" y="7221"/>
                  </a:lnTo>
                  <a:lnTo>
                    <a:pt x="12478" y="254"/>
                  </a:lnTo>
                  <a:lnTo>
                    <a:pt x="12098" y="0"/>
                  </a:lnTo>
                  <a:close/>
                </a:path>
              </a:pathLst>
            </a:custGeom>
            <a:solidFill>
              <a:srgbClr val="4073A3"/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84" name="Google Shape;205;p13">
              <a:extLst>
                <a:ext uri="{FF2B5EF4-FFF2-40B4-BE49-F238E27FC236}">
                  <a16:creationId xmlns:a16="http://schemas.microsoft.com/office/drawing/2014/main" id="{F6D980D4-BC1B-4611-81D5-FD452D56F773}"/>
                </a:ext>
              </a:extLst>
            </p:cNvPr>
            <p:cNvSpPr/>
            <p:nvPr/>
          </p:nvSpPr>
          <p:spPr>
            <a:xfrm>
              <a:off x="1713917" y="3258903"/>
              <a:ext cx="311941" cy="180083"/>
            </a:xfrm>
            <a:custGeom>
              <a:avLst/>
              <a:gdLst/>
              <a:ahLst/>
              <a:cxnLst/>
              <a:rect l="l" t="t" r="r" b="b"/>
              <a:pathLst>
                <a:path w="12479" h="7222" extrusionOk="0">
                  <a:moveTo>
                    <a:pt x="12067" y="1"/>
                  </a:moveTo>
                  <a:lnTo>
                    <a:pt x="1" y="6968"/>
                  </a:lnTo>
                  <a:lnTo>
                    <a:pt x="381" y="7221"/>
                  </a:lnTo>
                  <a:lnTo>
                    <a:pt x="12478" y="254"/>
                  </a:lnTo>
                  <a:lnTo>
                    <a:pt x="12067" y="1"/>
                  </a:lnTo>
                  <a:close/>
                </a:path>
              </a:pathLst>
            </a:custGeom>
            <a:solidFill>
              <a:srgbClr val="4073A3"/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85" name="Google Shape;206;p13">
              <a:extLst>
                <a:ext uri="{FF2B5EF4-FFF2-40B4-BE49-F238E27FC236}">
                  <a16:creationId xmlns:a16="http://schemas.microsoft.com/office/drawing/2014/main" id="{07F9E5D4-1995-4F70-9F36-237AEADD9F19}"/>
                </a:ext>
              </a:extLst>
            </p:cNvPr>
            <p:cNvSpPr/>
            <p:nvPr/>
          </p:nvSpPr>
          <p:spPr>
            <a:xfrm>
              <a:off x="1705563" y="3428637"/>
              <a:ext cx="111407" cy="136615"/>
            </a:xfrm>
            <a:custGeom>
              <a:avLst/>
              <a:gdLst/>
              <a:ahLst/>
              <a:cxnLst/>
              <a:rect l="l" t="t" r="r" b="b"/>
              <a:pathLst>
                <a:path w="4466" h="5480" extrusionOk="0">
                  <a:moveTo>
                    <a:pt x="0" y="1"/>
                  </a:moveTo>
                  <a:lnTo>
                    <a:pt x="0" y="2883"/>
                  </a:lnTo>
                  <a:lnTo>
                    <a:pt x="349" y="3073"/>
                  </a:lnTo>
                  <a:lnTo>
                    <a:pt x="729" y="3326"/>
                  </a:lnTo>
                  <a:lnTo>
                    <a:pt x="4466" y="5480"/>
                  </a:lnTo>
                  <a:lnTo>
                    <a:pt x="4466" y="2598"/>
                  </a:lnTo>
                  <a:lnTo>
                    <a:pt x="729" y="444"/>
                  </a:lnTo>
                  <a:lnTo>
                    <a:pt x="349" y="19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BCC7CE"/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86" name="Google Shape;207;p13">
              <a:extLst>
                <a:ext uri="{FF2B5EF4-FFF2-40B4-BE49-F238E27FC236}">
                  <a16:creationId xmlns:a16="http://schemas.microsoft.com/office/drawing/2014/main" id="{E7A9DC0D-7298-4D3F-B74E-678D2CFD3385}"/>
                </a:ext>
              </a:extLst>
            </p:cNvPr>
            <p:cNvSpPr/>
            <p:nvPr/>
          </p:nvSpPr>
          <p:spPr>
            <a:xfrm>
              <a:off x="1713917" y="3432777"/>
              <a:ext cx="11141" cy="78657"/>
            </a:xfrm>
            <a:custGeom>
              <a:avLst/>
              <a:gdLst/>
              <a:ahLst/>
              <a:cxnLst/>
              <a:rect l="l" t="t" r="r" b="b"/>
              <a:pathLst>
                <a:path w="381" h="3137" extrusionOk="0">
                  <a:moveTo>
                    <a:pt x="1" y="1"/>
                  </a:moveTo>
                  <a:lnTo>
                    <a:pt x="1" y="2883"/>
                  </a:lnTo>
                  <a:lnTo>
                    <a:pt x="381" y="3136"/>
                  </a:lnTo>
                  <a:lnTo>
                    <a:pt x="381" y="254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336B99"/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87" name="Google Shape;208;p13">
              <a:extLst>
                <a:ext uri="{FF2B5EF4-FFF2-40B4-BE49-F238E27FC236}">
                  <a16:creationId xmlns:a16="http://schemas.microsoft.com/office/drawing/2014/main" id="{BA329CA1-8B5B-4E0A-81C2-9FD1CA970931}"/>
                </a:ext>
              </a:extLst>
            </p:cNvPr>
            <p:cNvSpPr/>
            <p:nvPr/>
          </p:nvSpPr>
          <p:spPr>
            <a:xfrm>
              <a:off x="1800259" y="3482455"/>
              <a:ext cx="8355" cy="78657"/>
            </a:xfrm>
            <a:custGeom>
              <a:avLst/>
              <a:gdLst/>
              <a:ahLst/>
              <a:cxnLst/>
              <a:rect l="l" t="t" r="r" b="b"/>
              <a:pathLst>
                <a:path w="413" h="3104" extrusionOk="0">
                  <a:moveTo>
                    <a:pt x="0" y="0"/>
                  </a:moveTo>
                  <a:lnTo>
                    <a:pt x="0" y="2882"/>
                  </a:lnTo>
                  <a:lnTo>
                    <a:pt x="412" y="3104"/>
                  </a:lnTo>
                  <a:lnTo>
                    <a:pt x="412" y="22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336B99"/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88" name="Google Shape;209;p13">
              <a:extLst>
                <a:ext uri="{FF2B5EF4-FFF2-40B4-BE49-F238E27FC236}">
                  <a16:creationId xmlns:a16="http://schemas.microsoft.com/office/drawing/2014/main" id="{E9DE80B6-4EE1-4CD4-8205-FA3C6C5CA246}"/>
                </a:ext>
              </a:extLst>
            </p:cNvPr>
            <p:cNvSpPr/>
            <p:nvPr/>
          </p:nvSpPr>
          <p:spPr>
            <a:xfrm>
              <a:off x="1844822" y="3712215"/>
              <a:ext cx="303584" cy="246321"/>
            </a:xfrm>
            <a:custGeom>
              <a:avLst/>
              <a:gdLst/>
              <a:ahLst/>
              <a:cxnLst/>
              <a:rect l="l" t="t" r="r" b="b"/>
              <a:pathLst>
                <a:path w="12098" h="9850" extrusionOk="0">
                  <a:moveTo>
                    <a:pt x="12098" y="0"/>
                  </a:moveTo>
                  <a:lnTo>
                    <a:pt x="0" y="6967"/>
                  </a:lnTo>
                  <a:lnTo>
                    <a:pt x="0" y="9849"/>
                  </a:lnTo>
                  <a:lnTo>
                    <a:pt x="12098" y="2882"/>
                  </a:lnTo>
                  <a:lnTo>
                    <a:pt x="12098" y="0"/>
                  </a:lnTo>
                  <a:close/>
                </a:path>
              </a:pathLst>
            </a:custGeom>
            <a:solidFill>
              <a:srgbClr val="ACB3B7"/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89" name="Google Shape;210;p13">
              <a:extLst>
                <a:ext uri="{FF2B5EF4-FFF2-40B4-BE49-F238E27FC236}">
                  <a16:creationId xmlns:a16="http://schemas.microsoft.com/office/drawing/2014/main" id="{D179290D-134B-47BC-878C-826D7DF94A81}"/>
                </a:ext>
              </a:extLst>
            </p:cNvPr>
            <p:cNvSpPr/>
            <p:nvPr/>
          </p:nvSpPr>
          <p:spPr>
            <a:xfrm>
              <a:off x="1145739" y="3482455"/>
              <a:ext cx="699083" cy="476082"/>
            </a:xfrm>
            <a:custGeom>
              <a:avLst/>
              <a:gdLst/>
              <a:ahLst/>
              <a:cxnLst/>
              <a:rect l="l" t="t" r="r" b="b"/>
              <a:pathLst>
                <a:path w="28028" h="19066" extrusionOk="0">
                  <a:moveTo>
                    <a:pt x="0" y="0"/>
                  </a:moveTo>
                  <a:lnTo>
                    <a:pt x="0" y="2882"/>
                  </a:lnTo>
                  <a:lnTo>
                    <a:pt x="28027" y="19065"/>
                  </a:lnTo>
                  <a:lnTo>
                    <a:pt x="28027" y="1618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A1AAAF"/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90" name="Google Shape;211;p13">
              <a:extLst>
                <a:ext uri="{FF2B5EF4-FFF2-40B4-BE49-F238E27FC236}">
                  <a16:creationId xmlns:a16="http://schemas.microsoft.com/office/drawing/2014/main" id="{D98918C6-9776-45EC-A0EE-EE887613185F}"/>
                </a:ext>
              </a:extLst>
            </p:cNvPr>
            <p:cNvSpPr/>
            <p:nvPr/>
          </p:nvSpPr>
          <p:spPr>
            <a:xfrm>
              <a:off x="1145739" y="3306511"/>
              <a:ext cx="1002667" cy="579578"/>
            </a:xfrm>
            <a:custGeom>
              <a:avLst/>
              <a:gdLst/>
              <a:ahLst/>
              <a:cxnLst/>
              <a:rect l="l" t="t" r="r" b="b"/>
              <a:pathLst>
                <a:path w="40125" h="23183" extrusionOk="0">
                  <a:moveTo>
                    <a:pt x="12066" y="1"/>
                  </a:moveTo>
                  <a:lnTo>
                    <a:pt x="0" y="6999"/>
                  </a:lnTo>
                  <a:lnTo>
                    <a:pt x="28027" y="23182"/>
                  </a:lnTo>
                  <a:lnTo>
                    <a:pt x="40125" y="16215"/>
                  </a:lnTo>
                  <a:lnTo>
                    <a:pt x="12066" y="1"/>
                  </a:lnTo>
                  <a:close/>
                </a:path>
              </a:pathLst>
            </a:custGeom>
            <a:solidFill>
              <a:srgbClr val="D1DBE0"/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91" name="Google Shape;212;p13">
              <a:extLst>
                <a:ext uri="{FF2B5EF4-FFF2-40B4-BE49-F238E27FC236}">
                  <a16:creationId xmlns:a16="http://schemas.microsoft.com/office/drawing/2014/main" id="{82BA2640-E9D6-4C69-A20B-14D935B0ADF1}"/>
                </a:ext>
              </a:extLst>
            </p:cNvPr>
            <p:cNvSpPr/>
            <p:nvPr/>
          </p:nvSpPr>
          <p:spPr>
            <a:xfrm>
              <a:off x="1165236" y="3318930"/>
              <a:ext cx="960889" cy="554739"/>
            </a:xfrm>
            <a:custGeom>
              <a:avLst/>
              <a:gdLst/>
              <a:ahLst/>
              <a:cxnLst/>
              <a:rect l="l" t="t" r="r" b="b"/>
              <a:pathLst>
                <a:path w="38447" h="22201" extrusionOk="0">
                  <a:moveTo>
                    <a:pt x="11243" y="0"/>
                  </a:moveTo>
                  <a:lnTo>
                    <a:pt x="0" y="6492"/>
                  </a:lnTo>
                  <a:lnTo>
                    <a:pt x="27204" y="22200"/>
                  </a:lnTo>
                  <a:lnTo>
                    <a:pt x="38447" y="15708"/>
                  </a:lnTo>
                  <a:lnTo>
                    <a:pt x="11243" y="0"/>
                  </a:lnTo>
                  <a:close/>
                </a:path>
              </a:pathLst>
            </a:custGeom>
            <a:solidFill>
              <a:srgbClr val="A1AAAF"/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92" name="Google Shape;213;p13">
              <a:extLst>
                <a:ext uri="{FF2B5EF4-FFF2-40B4-BE49-F238E27FC236}">
                  <a16:creationId xmlns:a16="http://schemas.microsoft.com/office/drawing/2014/main" id="{F12CE9F0-5CB0-46D7-A6E6-39B9CDBDE888}"/>
                </a:ext>
              </a:extLst>
            </p:cNvPr>
            <p:cNvSpPr/>
            <p:nvPr/>
          </p:nvSpPr>
          <p:spPr>
            <a:xfrm>
              <a:off x="1204229" y="3327210"/>
              <a:ext cx="910755" cy="525760"/>
            </a:xfrm>
            <a:custGeom>
              <a:avLst/>
              <a:gdLst/>
              <a:ahLst/>
              <a:cxnLst/>
              <a:rect l="l" t="t" r="r" b="b"/>
              <a:pathLst>
                <a:path w="36389" h="21029" extrusionOk="0">
                  <a:moveTo>
                    <a:pt x="9659" y="0"/>
                  </a:moveTo>
                  <a:lnTo>
                    <a:pt x="0" y="5606"/>
                  </a:lnTo>
                  <a:lnTo>
                    <a:pt x="26697" y="21028"/>
                  </a:lnTo>
                  <a:lnTo>
                    <a:pt x="36388" y="15423"/>
                  </a:lnTo>
                  <a:lnTo>
                    <a:pt x="9659" y="0"/>
                  </a:lnTo>
                  <a:close/>
                </a:path>
              </a:pathLst>
            </a:custGeom>
            <a:solidFill>
              <a:srgbClr val="D1DBE0"/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93" name="Google Shape;214;p13">
              <a:extLst>
                <a:ext uri="{FF2B5EF4-FFF2-40B4-BE49-F238E27FC236}">
                  <a16:creationId xmlns:a16="http://schemas.microsoft.com/office/drawing/2014/main" id="{A7886C19-178A-440C-88DA-103F3E1E2DA4}"/>
                </a:ext>
              </a:extLst>
            </p:cNvPr>
            <p:cNvSpPr/>
            <p:nvPr/>
          </p:nvSpPr>
          <p:spPr>
            <a:xfrm>
              <a:off x="1351843" y="3414147"/>
              <a:ext cx="111407" cy="60028"/>
            </a:xfrm>
            <a:custGeom>
              <a:avLst/>
              <a:gdLst/>
              <a:ahLst/>
              <a:cxnLst/>
              <a:rect l="l" t="t" r="r" b="b"/>
              <a:pathLst>
                <a:path w="4403" h="2336" extrusionOk="0">
                  <a:moveTo>
                    <a:pt x="2186" y="0"/>
                  </a:moveTo>
                  <a:cubicBezTo>
                    <a:pt x="1671" y="0"/>
                    <a:pt x="1156" y="111"/>
                    <a:pt x="760" y="333"/>
                  </a:cubicBezTo>
                  <a:cubicBezTo>
                    <a:pt x="0" y="808"/>
                    <a:pt x="0" y="1536"/>
                    <a:pt x="760" y="1980"/>
                  </a:cubicBezTo>
                  <a:cubicBezTo>
                    <a:pt x="1156" y="2217"/>
                    <a:pt x="1671" y="2336"/>
                    <a:pt x="2186" y="2336"/>
                  </a:cubicBezTo>
                  <a:cubicBezTo>
                    <a:pt x="2700" y="2336"/>
                    <a:pt x="3215" y="2217"/>
                    <a:pt x="3611" y="1980"/>
                  </a:cubicBezTo>
                  <a:cubicBezTo>
                    <a:pt x="4402" y="1536"/>
                    <a:pt x="4402" y="808"/>
                    <a:pt x="3611" y="333"/>
                  </a:cubicBezTo>
                  <a:cubicBezTo>
                    <a:pt x="3215" y="111"/>
                    <a:pt x="2700" y="0"/>
                    <a:pt x="2186" y="0"/>
                  </a:cubicBezTo>
                  <a:close/>
                </a:path>
              </a:pathLst>
            </a:custGeom>
            <a:solidFill>
              <a:srgbClr val="A1AAAF"/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94" name="Google Shape;215;p13">
              <a:extLst>
                <a:ext uri="{FF2B5EF4-FFF2-40B4-BE49-F238E27FC236}">
                  <a16:creationId xmlns:a16="http://schemas.microsoft.com/office/drawing/2014/main" id="{30646509-5629-4986-9EA4-73111D0F78F9}"/>
                </a:ext>
              </a:extLst>
            </p:cNvPr>
            <p:cNvSpPr/>
            <p:nvPr/>
          </p:nvSpPr>
          <p:spPr>
            <a:xfrm>
              <a:off x="1855963" y="3706006"/>
              <a:ext cx="108621" cy="57958"/>
            </a:xfrm>
            <a:custGeom>
              <a:avLst/>
              <a:gdLst/>
              <a:ahLst/>
              <a:cxnLst/>
              <a:rect l="l" t="t" r="r" b="b"/>
              <a:pathLst>
                <a:path w="4434" h="2337" extrusionOk="0">
                  <a:moveTo>
                    <a:pt x="2217" y="1"/>
                  </a:moveTo>
                  <a:cubicBezTo>
                    <a:pt x="1702" y="1"/>
                    <a:pt x="1188" y="112"/>
                    <a:pt x="792" y="333"/>
                  </a:cubicBezTo>
                  <a:cubicBezTo>
                    <a:pt x="0" y="808"/>
                    <a:pt x="0" y="1537"/>
                    <a:pt x="792" y="1980"/>
                  </a:cubicBezTo>
                  <a:cubicBezTo>
                    <a:pt x="1188" y="2218"/>
                    <a:pt x="1702" y="2336"/>
                    <a:pt x="2217" y="2336"/>
                  </a:cubicBezTo>
                  <a:cubicBezTo>
                    <a:pt x="2732" y="2336"/>
                    <a:pt x="3246" y="2218"/>
                    <a:pt x="3642" y="1980"/>
                  </a:cubicBezTo>
                  <a:cubicBezTo>
                    <a:pt x="4434" y="1537"/>
                    <a:pt x="4434" y="808"/>
                    <a:pt x="3642" y="333"/>
                  </a:cubicBezTo>
                  <a:cubicBezTo>
                    <a:pt x="3246" y="112"/>
                    <a:pt x="2732" y="1"/>
                    <a:pt x="2217" y="1"/>
                  </a:cubicBezTo>
                  <a:close/>
                </a:path>
              </a:pathLst>
            </a:custGeom>
            <a:solidFill>
              <a:srgbClr val="A1AAAF"/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95" name="Google Shape;216;p13">
              <a:extLst>
                <a:ext uri="{FF2B5EF4-FFF2-40B4-BE49-F238E27FC236}">
                  <a16:creationId xmlns:a16="http://schemas.microsoft.com/office/drawing/2014/main" id="{CC1726A3-9DB9-4FBD-801E-A3E3E0EDA1FE}"/>
                </a:ext>
              </a:extLst>
            </p:cNvPr>
            <p:cNvSpPr/>
            <p:nvPr/>
          </p:nvSpPr>
          <p:spPr>
            <a:xfrm>
              <a:off x="1463250" y="3492804"/>
              <a:ext cx="364860" cy="209063"/>
            </a:xfrm>
            <a:custGeom>
              <a:avLst/>
              <a:gdLst/>
              <a:ahLst/>
              <a:cxnLst/>
              <a:rect l="l" t="t" r="r" b="b"/>
              <a:pathLst>
                <a:path w="14664" h="8330" extrusionOk="0">
                  <a:moveTo>
                    <a:pt x="8329" y="1"/>
                  </a:moveTo>
                  <a:cubicBezTo>
                    <a:pt x="6208" y="1"/>
                    <a:pt x="4086" y="507"/>
                    <a:pt x="2502" y="1458"/>
                  </a:cubicBezTo>
                  <a:cubicBezTo>
                    <a:pt x="919" y="2344"/>
                    <a:pt x="0" y="3548"/>
                    <a:pt x="0" y="4719"/>
                  </a:cubicBezTo>
                  <a:cubicBezTo>
                    <a:pt x="0" y="5701"/>
                    <a:pt x="634" y="6620"/>
                    <a:pt x="1806" y="7285"/>
                  </a:cubicBezTo>
                  <a:cubicBezTo>
                    <a:pt x="2977" y="7950"/>
                    <a:pt x="4592" y="8330"/>
                    <a:pt x="6366" y="8330"/>
                  </a:cubicBezTo>
                  <a:cubicBezTo>
                    <a:pt x="8456" y="8330"/>
                    <a:pt x="10610" y="7791"/>
                    <a:pt x="12193" y="6873"/>
                  </a:cubicBezTo>
                  <a:cubicBezTo>
                    <a:pt x="13776" y="5955"/>
                    <a:pt x="14663" y="4751"/>
                    <a:pt x="14663" y="3579"/>
                  </a:cubicBezTo>
                  <a:cubicBezTo>
                    <a:pt x="14663" y="2598"/>
                    <a:pt x="14030" y="1711"/>
                    <a:pt x="12890" y="1046"/>
                  </a:cubicBezTo>
                  <a:cubicBezTo>
                    <a:pt x="11718" y="349"/>
                    <a:pt x="10103" y="1"/>
                    <a:pt x="8329" y="1"/>
                  </a:cubicBezTo>
                  <a:close/>
                </a:path>
              </a:pathLst>
            </a:custGeom>
            <a:solidFill>
              <a:srgbClr val="D1DBE0"/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96" name="Google Shape;217;p13">
              <a:extLst>
                <a:ext uri="{FF2B5EF4-FFF2-40B4-BE49-F238E27FC236}">
                  <a16:creationId xmlns:a16="http://schemas.microsoft.com/office/drawing/2014/main" id="{A94D3FB6-91E7-4AB2-8B8F-B5EDB329C52F}"/>
                </a:ext>
              </a:extLst>
            </p:cNvPr>
            <p:cNvSpPr/>
            <p:nvPr/>
          </p:nvSpPr>
          <p:spPr>
            <a:xfrm>
              <a:off x="1438185" y="3488664"/>
              <a:ext cx="417778" cy="217342"/>
            </a:xfrm>
            <a:custGeom>
              <a:avLst/>
              <a:gdLst/>
              <a:ahLst/>
              <a:cxnLst/>
              <a:rect l="l" t="t" r="r" b="b"/>
              <a:pathLst>
                <a:path w="16691" h="8647" extrusionOk="0">
                  <a:moveTo>
                    <a:pt x="9311" y="285"/>
                  </a:moveTo>
                  <a:cubicBezTo>
                    <a:pt x="11053" y="285"/>
                    <a:pt x="12668" y="665"/>
                    <a:pt x="13808" y="1331"/>
                  </a:cubicBezTo>
                  <a:cubicBezTo>
                    <a:pt x="14917" y="1964"/>
                    <a:pt x="15518" y="2819"/>
                    <a:pt x="15518" y="3737"/>
                  </a:cubicBezTo>
                  <a:cubicBezTo>
                    <a:pt x="15518" y="4877"/>
                    <a:pt x="14632" y="6018"/>
                    <a:pt x="13112" y="6904"/>
                  </a:cubicBezTo>
                  <a:cubicBezTo>
                    <a:pt x="11528" y="7823"/>
                    <a:pt x="9438" y="8329"/>
                    <a:pt x="7348" y="8329"/>
                  </a:cubicBezTo>
                  <a:cubicBezTo>
                    <a:pt x="5606" y="8329"/>
                    <a:pt x="3991" y="7981"/>
                    <a:pt x="2851" y="7316"/>
                  </a:cubicBezTo>
                  <a:cubicBezTo>
                    <a:pt x="1774" y="6683"/>
                    <a:pt x="1141" y="5828"/>
                    <a:pt x="1141" y="4877"/>
                  </a:cubicBezTo>
                  <a:cubicBezTo>
                    <a:pt x="1141" y="3769"/>
                    <a:pt x="2027" y="2597"/>
                    <a:pt x="3548" y="1742"/>
                  </a:cubicBezTo>
                  <a:cubicBezTo>
                    <a:pt x="5131" y="824"/>
                    <a:pt x="7221" y="285"/>
                    <a:pt x="9311" y="285"/>
                  </a:cubicBezTo>
                  <a:close/>
                  <a:moveTo>
                    <a:pt x="9311" y="0"/>
                  </a:moveTo>
                  <a:cubicBezTo>
                    <a:pt x="7253" y="0"/>
                    <a:pt x="5099" y="507"/>
                    <a:pt x="3421" y="1457"/>
                  </a:cubicBezTo>
                  <a:cubicBezTo>
                    <a:pt x="286" y="3262"/>
                    <a:pt x="1" y="5986"/>
                    <a:pt x="2693" y="7569"/>
                  </a:cubicBezTo>
                  <a:cubicBezTo>
                    <a:pt x="3959" y="8266"/>
                    <a:pt x="5606" y="8646"/>
                    <a:pt x="7348" y="8646"/>
                  </a:cubicBezTo>
                  <a:cubicBezTo>
                    <a:pt x="9406" y="8646"/>
                    <a:pt x="11560" y="8139"/>
                    <a:pt x="13238" y="7158"/>
                  </a:cubicBezTo>
                  <a:cubicBezTo>
                    <a:pt x="16374" y="5352"/>
                    <a:pt x="16690" y="2629"/>
                    <a:pt x="13967" y="1077"/>
                  </a:cubicBezTo>
                  <a:cubicBezTo>
                    <a:pt x="12700" y="349"/>
                    <a:pt x="11053" y="0"/>
                    <a:pt x="9311" y="0"/>
                  </a:cubicBezTo>
                  <a:close/>
                </a:path>
              </a:pathLst>
            </a:custGeom>
            <a:solidFill>
              <a:srgbClr val="A1AAAF"/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97" name="Google Shape;218;p13">
              <a:extLst>
                <a:ext uri="{FF2B5EF4-FFF2-40B4-BE49-F238E27FC236}">
                  <a16:creationId xmlns:a16="http://schemas.microsoft.com/office/drawing/2014/main" id="{6AF99DC0-6799-43F8-9A15-9F28EF49C56C}"/>
                </a:ext>
              </a:extLst>
            </p:cNvPr>
            <p:cNvSpPr/>
            <p:nvPr/>
          </p:nvSpPr>
          <p:spPr>
            <a:xfrm>
              <a:off x="1524525" y="3525922"/>
              <a:ext cx="236742" cy="142825"/>
            </a:xfrm>
            <a:custGeom>
              <a:avLst/>
              <a:gdLst/>
              <a:ahLst/>
              <a:cxnLst/>
              <a:rect l="l" t="t" r="r" b="b"/>
              <a:pathLst>
                <a:path w="9407" h="5764" extrusionOk="0">
                  <a:moveTo>
                    <a:pt x="7285" y="1837"/>
                  </a:moveTo>
                  <a:cubicBezTo>
                    <a:pt x="7506" y="1995"/>
                    <a:pt x="7570" y="2122"/>
                    <a:pt x="7601" y="2249"/>
                  </a:cubicBezTo>
                  <a:cubicBezTo>
                    <a:pt x="7601" y="2407"/>
                    <a:pt x="7506" y="2502"/>
                    <a:pt x="7348" y="2597"/>
                  </a:cubicBezTo>
                  <a:cubicBezTo>
                    <a:pt x="7252" y="2666"/>
                    <a:pt x="7115" y="2698"/>
                    <a:pt x="6944" y="2698"/>
                  </a:cubicBezTo>
                  <a:cubicBezTo>
                    <a:pt x="6720" y="2698"/>
                    <a:pt x="6437" y="2642"/>
                    <a:pt x="6113" y="2534"/>
                  </a:cubicBezTo>
                  <a:lnTo>
                    <a:pt x="7285" y="1837"/>
                  </a:lnTo>
                  <a:close/>
                  <a:moveTo>
                    <a:pt x="2574" y="2857"/>
                  </a:moveTo>
                  <a:cubicBezTo>
                    <a:pt x="2813" y="2857"/>
                    <a:pt x="3104" y="2904"/>
                    <a:pt x="3453" y="3009"/>
                  </a:cubicBezTo>
                  <a:lnTo>
                    <a:pt x="2154" y="3769"/>
                  </a:lnTo>
                  <a:cubicBezTo>
                    <a:pt x="1964" y="3610"/>
                    <a:pt x="1869" y="3452"/>
                    <a:pt x="1869" y="3294"/>
                  </a:cubicBezTo>
                  <a:cubicBezTo>
                    <a:pt x="1869" y="3167"/>
                    <a:pt x="1964" y="3040"/>
                    <a:pt x="2091" y="2945"/>
                  </a:cubicBezTo>
                  <a:cubicBezTo>
                    <a:pt x="2219" y="2888"/>
                    <a:pt x="2379" y="2857"/>
                    <a:pt x="2574" y="2857"/>
                  </a:cubicBezTo>
                  <a:close/>
                  <a:moveTo>
                    <a:pt x="4720" y="0"/>
                  </a:moveTo>
                  <a:lnTo>
                    <a:pt x="4466" y="1014"/>
                  </a:lnTo>
                  <a:cubicBezTo>
                    <a:pt x="5131" y="1045"/>
                    <a:pt x="5733" y="1140"/>
                    <a:pt x="6335" y="1362"/>
                  </a:cubicBezTo>
                  <a:lnTo>
                    <a:pt x="4941" y="2154"/>
                  </a:lnTo>
                  <a:cubicBezTo>
                    <a:pt x="4656" y="2027"/>
                    <a:pt x="4371" y="1964"/>
                    <a:pt x="4150" y="1900"/>
                  </a:cubicBezTo>
                  <a:cubicBezTo>
                    <a:pt x="3928" y="1837"/>
                    <a:pt x="3675" y="1774"/>
                    <a:pt x="3358" y="1710"/>
                  </a:cubicBezTo>
                  <a:cubicBezTo>
                    <a:pt x="3041" y="1647"/>
                    <a:pt x="2756" y="1647"/>
                    <a:pt x="2503" y="1647"/>
                  </a:cubicBezTo>
                  <a:cubicBezTo>
                    <a:pt x="2249" y="1647"/>
                    <a:pt x="1964" y="1679"/>
                    <a:pt x="1679" y="1742"/>
                  </a:cubicBezTo>
                  <a:cubicBezTo>
                    <a:pt x="1394" y="1805"/>
                    <a:pt x="1109" y="1900"/>
                    <a:pt x="856" y="2059"/>
                  </a:cubicBezTo>
                  <a:cubicBezTo>
                    <a:pt x="318" y="2375"/>
                    <a:pt x="33" y="2755"/>
                    <a:pt x="1" y="3167"/>
                  </a:cubicBezTo>
                  <a:cubicBezTo>
                    <a:pt x="1" y="3579"/>
                    <a:pt x="318" y="4022"/>
                    <a:pt x="919" y="4466"/>
                  </a:cubicBezTo>
                  <a:lnTo>
                    <a:pt x="33" y="4972"/>
                  </a:lnTo>
                  <a:lnTo>
                    <a:pt x="951" y="5511"/>
                  </a:lnTo>
                  <a:lnTo>
                    <a:pt x="1838" y="5004"/>
                  </a:lnTo>
                  <a:cubicBezTo>
                    <a:pt x="2883" y="5511"/>
                    <a:pt x="3960" y="5764"/>
                    <a:pt x="5163" y="5764"/>
                  </a:cubicBezTo>
                  <a:lnTo>
                    <a:pt x="5448" y="4719"/>
                  </a:lnTo>
                  <a:cubicBezTo>
                    <a:pt x="4561" y="4719"/>
                    <a:pt x="3770" y="4592"/>
                    <a:pt x="3073" y="4307"/>
                  </a:cubicBezTo>
                  <a:lnTo>
                    <a:pt x="4593" y="3420"/>
                  </a:lnTo>
                  <a:cubicBezTo>
                    <a:pt x="4910" y="3515"/>
                    <a:pt x="5163" y="3610"/>
                    <a:pt x="5385" y="3674"/>
                  </a:cubicBezTo>
                  <a:cubicBezTo>
                    <a:pt x="5606" y="3737"/>
                    <a:pt x="5860" y="3800"/>
                    <a:pt x="6176" y="3832"/>
                  </a:cubicBezTo>
                  <a:cubicBezTo>
                    <a:pt x="6493" y="3895"/>
                    <a:pt x="6778" y="3927"/>
                    <a:pt x="7031" y="3927"/>
                  </a:cubicBezTo>
                  <a:cubicBezTo>
                    <a:pt x="7285" y="3927"/>
                    <a:pt x="7538" y="3895"/>
                    <a:pt x="7823" y="3832"/>
                  </a:cubicBezTo>
                  <a:cubicBezTo>
                    <a:pt x="8108" y="3737"/>
                    <a:pt x="8393" y="3642"/>
                    <a:pt x="8647" y="3484"/>
                  </a:cubicBezTo>
                  <a:cubicBezTo>
                    <a:pt x="9153" y="3199"/>
                    <a:pt x="9407" y="2850"/>
                    <a:pt x="9375" y="2407"/>
                  </a:cubicBezTo>
                  <a:cubicBezTo>
                    <a:pt x="9375" y="1995"/>
                    <a:pt x="9090" y="1552"/>
                    <a:pt x="8520" y="1172"/>
                  </a:cubicBezTo>
                  <a:lnTo>
                    <a:pt x="9407" y="634"/>
                  </a:lnTo>
                  <a:lnTo>
                    <a:pt x="8488" y="95"/>
                  </a:lnTo>
                  <a:lnTo>
                    <a:pt x="7570" y="634"/>
                  </a:lnTo>
                  <a:cubicBezTo>
                    <a:pt x="6715" y="222"/>
                    <a:pt x="5765" y="32"/>
                    <a:pt x="4720" y="0"/>
                  </a:cubicBezTo>
                  <a:close/>
                </a:path>
              </a:pathLst>
            </a:custGeom>
            <a:solidFill>
              <a:srgbClr val="A1AAAF"/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98" name="Google Shape;219;p13">
              <a:extLst>
                <a:ext uri="{FF2B5EF4-FFF2-40B4-BE49-F238E27FC236}">
                  <a16:creationId xmlns:a16="http://schemas.microsoft.com/office/drawing/2014/main" id="{4330973D-CF64-4DCC-8B8B-050583545F9A}"/>
                </a:ext>
              </a:extLst>
            </p:cNvPr>
            <p:cNvSpPr/>
            <p:nvPr/>
          </p:nvSpPr>
          <p:spPr>
            <a:xfrm>
              <a:off x="1677711" y="3722566"/>
              <a:ext cx="172682" cy="97286"/>
            </a:xfrm>
            <a:custGeom>
              <a:avLst/>
              <a:gdLst/>
              <a:ahLst/>
              <a:cxnLst/>
              <a:rect l="l" t="t" r="r" b="b"/>
              <a:pathLst>
                <a:path w="6810" h="3928" extrusionOk="0">
                  <a:moveTo>
                    <a:pt x="666" y="1"/>
                  </a:moveTo>
                  <a:lnTo>
                    <a:pt x="1" y="381"/>
                  </a:lnTo>
                  <a:lnTo>
                    <a:pt x="6145" y="3928"/>
                  </a:lnTo>
                  <a:lnTo>
                    <a:pt x="6810" y="3548"/>
                  </a:lnTo>
                  <a:lnTo>
                    <a:pt x="666" y="1"/>
                  </a:lnTo>
                  <a:close/>
                </a:path>
              </a:pathLst>
            </a:custGeom>
            <a:solidFill>
              <a:srgbClr val="A1AAAF"/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99" name="Google Shape;220;p13">
              <a:extLst>
                <a:ext uri="{FF2B5EF4-FFF2-40B4-BE49-F238E27FC236}">
                  <a16:creationId xmlns:a16="http://schemas.microsoft.com/office/drawing/2014/main" id="{B86764BF-5357-452C-99FB-5034D8A2A190}"/>
                </a:ext>
              </a:extLst>
            </p:cNvPr>
            <p:cNvSpPr/>
            <p:nvPr/>
          </p:nvSpPr>
          <p:spPr>
            <a:xfrm>
              <a:off x="1259933" y="3480384"/>
              <a:ext cx="167111" cy="97287"/>
            </a:xfrm>
            <a:custGeom>
              <a:avLst/>
              <a:gdLst/>
              <a:ahLst/>
              <a:cxnLst/>
              <a:rect l="l" t="t" r="r" b="b"/>
              <a:pathLst>
                <a:path w="6778" h="3928" extrusionOk="0">
                  <a:moveTo>
                    <a:pt x="634" y="0"/>
                  </a:moveTo>
                  <a:lnTo>
                    <a:pt x="0" y="380"/>
                  </a:lnTo>
                  <a:lnTo>
                    <a:pt x="6113" y="3927"/>
                  </a:lnTo>
                  <a:lnTo>
                    <a:pt x="6778" y="3547"/>
                  </a:lnTo>
                  <a:lnTo>
                    <a:pt x="634" y="0"/>
                  </a:lnTo>
                  <a:close/>
                </a:path>
              </a:pathLst>
            </a:custGeom>
            <a:solidFill>
              <a:srgbClr val="A1AAAF"/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00" name="Google Shape;221;p13">
              <a:extLst>
                <a:ext uri="{FF2B5EF4-FFF2-40B4-BE49-F238E27FC236}">
                  <a16:creationId xmlns:a16="http://schemas.microsoft.com/office/drawing/2014/main" id="{52B4ED61-DB41-498C-8DDE-7DAFBDFEA735}"/>
                </a:ext>
              </a:extLst>
            </p:cNvPr>
            <p:cNvSpPr/>
            <p:nvPr/>
          </p:nvSpPr>
          <p:spPr>
            <a:xfrm>
              <a:off x="1376911" y="3441056"/>
              <a:ext cx="414992" cy="240111"/>
            </a:xfrm>
            <a:custGeom>
              <a:avLst/>
              <a:gdLst/>
              <a:ahLst/>
              <a:cxnLst/>
              <a:rect l="l" t="t" r="r" b="b"/>
              <a:pathLst>
                <a:path w="16564" h="9565" extrusionOk="0">
                  <a:moveTo>
                    <a:pt x="12066" y="0"/>
                  </a:moveTo>
                  <a:lnTo>
                    <a:pt x="0" y="6967"/>
                  </a:lnTo>
                  <a:lnTo>
                    <a:pt x="4465" y="9564"/>
                  </a:lnTo>
                  <a:lnTo>
                    <a:pt x="16563" y="2597"/>
                  </a:lnTo>
                  <a:lnTo>
                    <a:pt x="12066" y="0"/>
                  </a:lnTo>
                  <a:close/>
                </a:path>
              </a:pathLst>
            </a:custGeom>
            <a:solidFill>
              <a:srgbClr val="F2F9FF"/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01" name="Google Shape;222;p13">
              <a:extLst>
                <a:ext uri="{FF2B5EF4-FFF2-40B4-BE49-F238E27FC236}">
                  <a16:creationId xmlns:a16="http://schemas.microsoft.com/office/drawing/2014/main" id="{5B5E3530-D7B3-49B1-BE31-6C2FF2F15910}"/>
                </a:ext>
              </a:extLst>
            </p:cNvPr>
            <p:cNvSpPr/>
            <p:nvPr/>
          </p:nvSpPr>
          <p:spPr>
            <a:xfrm>
              <a:off x="1468821" y="3494874"/>
              <a:ext cx="311941" cy="180083"/>
            </a:xfrm>
            <a:custGeom>
              <a:avLst/>
              <a:gdLst/>
              <a:ahLst/>
              <a:cxnLst/>
              <a:rect l="l" t="t" r="r" b="b"/>
              <a:pathLst>
                <a:path w="12478" h="7222" extrusionOk="0">
                  <a:moveTo>
                    <a:pt x="12066" y="1"/>
                  </a:moveTo>
                  <a:lnTo>
                    <a:pt x="0" y="6968"/>
                  </a:lnTo>
                  <a:lnTo>
                    <a:pt x="412" y="7221"/>
                  </a:lnTo>
                  <a:lnTo>
                    <a:pt x="12478" y="254"/>
                  </a:lnTo>
                  <a:lnTo>
                    <a:pt x="12066" y="1"/>
                  </a:lnTo>
                  <a:close/>
                </a:path>
              </a:pathLst>
            </a:custGeom>
            <a:solidFill>
              <a:srgbClr val="4073A3"/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02" name="Google Shape;223;p13">
              <a:extLst>
                <a:ext uri="{FF2B5EF4-FFF2-40B4-BE49-F238E27FC236}">
                  <a16:creationId xmlns:a16="http://schemas.microsoft.com/office/drawing/2014/main" id="{824ACBA7-1108-4B6E-AEEE-ECA20EDBD097}"/>
                </a:ext>
              </a:extLst>
            </p:cNvPr>
            <p:cNvSpPr/>
            <p:nvPr/>
          </p:nvSpPr>
          <p:spPr>
            <a:xfrm>
              <a:off x="1385265" y="3445196"/>
              <a:ext cx="311941" cy="182153"/>
            </a:xfrm>
            <a:custGeom>
              <a:avLst/>
              <a:gdLst/>
              <a:ahLst/>
              <a:cxnLst/>
              <a:rect l="l" t="t" r="r" b="b"/>
              <a:pathLst>
                <a:path w="12479" h="7221" extrusionOk="0">
                  <a:moveTo>
                    <a:pt x="12066" y="0"/>
                  </a:moveTo>
                  <a:lnTo>
                    <a:pt x="0" y="6967"/>
                  </a:lnTo>
                  <a:lnTo>
                    <a:pt x="381" y="7221"/>
                  </a:lnTo>
                  <a:lnTo>
                    <a:pt x="12478" y="254"/>
                  </a:lnTo>
                  <a:lnTo>
                    <a:pt x="12066" y="0"/>
                  </a:lnTo>
                  <a:close/>
                </a:path>
              </a:pathLst>
            </a:custGeom>
            <a:solidFill>
              <a:srgbClr val="4073A3"/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03" name="Google Shape;224;p13">
              <a:extLst>
                <a:ext uri="{FF2B5EF4-FFF2-40B4-BE49-F238E27FC236}">
                  <a16:creationId xmlns:a16="http://schemas.microsoft.com/office/drawing/2014/main" id="{9CC0FE56-4686-4BA7-81DB-A5B6E69389B7}"/>
                </a:ext>
              </a:extLst>
            </p:cNvPr>
            <p:cNvSpPr/>
            <p:nvPr/>
          </p:nvSpPr>
          <p:spPr>
            <a:xfrm>
              <a:off x="1376911" y="3614930"/>
              <a:ext cx="111407" cy="136615"/>
            </a:xfrm>
            <a:custGeom>
              <a:avLst/>
              <a:gdLst/>
              <a:ahLst/>
              <a:cxnLst/>
              <a:rect l="l" t="t" r="r" b="b"/>
              <a:pathLst>
                <a:path w="4466" h="5480" extrusionOk="0">
                  <a:moveTo>
                    <a:pt x="0" y="0"/>
                  </a:moveTo>
                  <a:lnTo>
                    <a:pt x="0" y="2882"/>
                  </a:lnTo>
                  <a:lnTo>
                    <a:pt x="317" y="3072"/>
                  </a:lnTo>
                  <a:lnTo>
                    <a:pt x="729" y="3326"/>
                  </a:lnTo>
                  <a:lnTo>
                    <a:pt x="4465" y="5479"/>
                  </a:lnTo>
                  <a:lnTo>
                    <a:pt x="4465" y="2597"/>
                  </a:lnTo>
                  <a:lnTo>
                    <a:pt x="729" y="444"/>
                  </a:lnTo>
                  <a:lnTo>
                    <a:pt x="317" y="19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BCC7CE"/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04" name="Google Shape;225;p13">
              <a:extLst>
                <a:ext uri="{FF2B5EF4-FFF2-40B4-BE49-F238E27FC236}">
                  <a16:creationId xmlns:a16="http://schemas.microsoft.com/office/drawing/2014/main" id="{1074880A-5C1B-4D40-83E0-E80DE5E8E2CA}"/>
                </a:ext>
              </a:extLst>
            </p:cNvPr>
            <p:cNvSpPr/>
            <p:nvPr/>
          </p:nvSpPr>
          <p:spPr>
            <a:xfrm>
              <a:off x="1385265" y="3621139"/>
              <a:ext cx="8356" cy="76588"/>
            </a:xfrm>
            <a:custGeom>
              <a:avLst/>
              <a:gdLst/>
              <a:ahLst/>
              <a:cxnLst/>
              <a:rect l="l" t="t" r="r" b="b"/>
              <a:pathLst>
                <a:path w="413" h="3136" extrusionOk="0">
                  <a:moveTo>
                    <a:pt x="1" y="0"/>
                  </a:moveTo>
                  <a:lnTo>
                    <a:pt x="1" y="2882"/>
                  </a:lnTo>
                  <a:lnTo>
                    <a:pt x="413" y="3136"/>
                  </a:lnTo>
                  <a:lnTo>
                    <a:pt x="413" y="254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336B99"/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05" name="Google Shape;226;p13">
              <a:extLst>
                <a:ext uri="{FF2B5EF4-FFF2-40B4-BE49-F238E27FC236}">
                  <a16:creationId xmlns:a16="http://schemas.microsoft.com/office/drawing/2014/main" id="{92BB02B8-C868-4760-90D4-9251BFC1BDE8}"/>
                </a:ext>
              </a:extLst>
            </p:cNvPr>
            <p:cNvSpPr/>
            <p:nvPr/>
          </p:nvSpPr>
          <p:spPr>
            <a:xfrm>
              <a:off x="1468821" y="3670817"/>
              <a:ext cx="11141" cy="76588"/>
            </a:xfrm>
            <a:custGeom>
              <a:avLst/>
              <a:gdLst/>
              <a:ahLst/>
              <a:cxnLst/>
              <a:rect l="l" t="t" r="r" b="b"/>
              <a:pathLst>
                <a:path w="412" h="3105" extrusionOk="0">
                  <a:moveTo>
                    <a:pt x="0" y="1"/>
                  </a:moveTo>
                  <a:lnTo>
                    <a:pt x="0" y="2851"/>
                  </a:lnTo>
                  <a:lnTo>
                    <a:pt x="412" y="3104"/>
                  </a:lnTo>
                  <a:lnTo>
                    <a:pt x="412" y="222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336B99"/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06" name="Google Shape;227;p13">
              <a:extLst>
                <a:ext uri="{FF2B5EF4-FFF2-40B4-BE49-F238E27FC236}">
                  <a16:creationId xmlns:a16="http://schemas.microsoft.com/office/drawing/2014/main" id="{2CC76544-14DF-434F-B128-DCF75CB6F2AB}"/>
                </a:ext>
              </a:extLst>
            </p:cNvPr>
            <p:cNvSpPr/>
            <p:nvPr/>
          </p:nvSpPr>
          <p:spPr>
            <a:xfrm>
              <a:off x="1312850" y="3459685"/>
              <a:ext cx="303586" cy="246321"/>
            </a:xfrm>
            <a:custGeom>
              <a:avLst/>
              <a:gdLst/>
              <a:ahLst/>
              <a:cxnLst/>
              <a:rect l="l" t="t" r="r" b="b"/>
              <a:pathLst>
                <a:path w="12067" h="9850" extrusionOk="0">
                  <a:moveTo>
                    <a:pt x="0" y="0"/>
                  </a:moveTo>
                  <a:lnTo>
                    <a:pt x="0" y="2882"/>
                  </a:lnTo>
                  <a:lnTo>
                    <a:pt x="12066" y="9849"/>
                  </a:lnTo>
                  <a:lnTo>
                    <a:pt x="12066" y="69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ACB3B7"/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07" name="Google Shape;228;p13">
              <a:extLst>
                <a:ext uri="{FF2B5EF4-FFF2-40B4-BE49-F238E27FC236}">
                  <a16:creationId xmlns:a16="http://schemas.microsoft.com/office/drawing/2014/main" id="{68DD20CE-49EF-4CD0-94BA-51F57050BDE7}"/>
                </a:ext>
              </a:extLst>
            </p:cNvPr>
            <p:cNvSpPr/>
            <p:nvPr/>
          </p:nvSpPr>
          <p:spPr>
            <a:xfrm>
              <a:off x="1616437" y="3227854"/>
              <a:ext cx="701867" cy="478153"/>
            </a:xfrm>
            <a:custGeom>
              <a:avLst/>
              <a:gdLst/>
              <a:ahLst/>
              <a:cxnLst/>
              <a:rect l="l" t="t" r="r" b="b"/>
              <a:pathLst>
                <a:path w="28059" h="19066" extrusionOk="0">
                  <a:moveTo>
                    <a:pt x="28059" y="0"/>
                  </a:moveTo>
                  <a:lnTo>
                    <a:pt x="0" y="16183"/>
                  </a:lnTo>
                  <a:lnTo>
                    <a:pt x="0" y="19065"/>
                  </a:lnTo>
                  <a:lnTo>
                    <a:pt x="28059" y="2882"/>
                  </a:lnTo>
                  <a:lnTo>
                    <a:pt x="28059" y="0"/>
                  </a:lnTo>
                  <a:close/>
                </a:path>
              </a:pathLst>
            </a:custGeom>
            <a:solidFill>
              <a:srgbClr val="A1AAAF"/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08" name="Google Shape;229;p13">
              <a:extLst>
                <a:ext uri="{FF2B5EF4-FFF2-40B4-BE49-F238E27FC236}">
                  <a16:creationId xmlns:a16="http://schemas.microsoft.com/office/drawing/2014/main" id="{DFC12E0F-C0CC-49CE-8FEE-1AD0ECA298E7}"/>
                </a:ext>
              </a:extLst>
            </p:cNvPr>
            <p:cNvSpPr/>
            <p:nvPr/>
          </p:nvSpPr>
          <p:spPr>
            <a:xfrm>
              <a:off x="1312850" y="3053980"/>
              <a:ext cx="1005453" cy="579578"/>
            </a:xfrm>
            <a:custGeom>
              <a:avLst/>
              <a:gdLst/>
              <a:ahLst/>
              <a:cxnLst/>
              <a:rect l="l" t="t" r="r" b="b"/>
              <a:pathLst>
                <a:path w="40125" h="23151" extrusionOk="0">
                  <a:moveTo>
                    <a:pt x="28027" y="0"/>
                  </a:moveTo>
                  <a:lnTo>
                    <a:pt x="0" y="16183"/>
                  </a:lnTo>
                  <a:lnTo>
                    <a:pt x="12066" y="23150"/>
                  </a:lnTo>
                  <a:lnTo>
                    <a:pt x="40125" y="6967"/>
                  </a:lnTo>
                  <a:lnTo>
                    <a:pt x="28027" y="0"/>
                  </a:lnTo>
                  <a:close/>
                </a:path>
              </a:pathLst>
            </a:custGeom>
            <a:solidFill>
              <a:srgbClr val="D1DBE0"/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09" name="Google Shape;230;p13">
              <a:extLst>
                <a:ext uri="{FF2B5EF4-FFF2-40B4-BE49-F238E27FC236}">
                  <a16:creationId xmlns:a16="http://schemas.microsoft.com/office/drawing/2014/main" id="{9326E715-E83D-4615-BFA6-91FE35020DF1}"/>
                </a:ext>
              </a:extLst>
            </p:cNvPr>
            <p:cNvSpPr/>
            <p:nvPr/>
          </p:nvSpPr>
          <p:spPr>
            <a:xfrm>
              <a:off x="1335132" y="3066400"/>
              <a:ext cx="960890" cy="554739"/>
            </a:xfrm>
            <a:custGeom>
              <a:avLst/>
              <a:gdLst/>
              <a:ahLst/>
              <a:cxnLst/>
              <a:rect l="l" t="t" r="r" b="b"/>
              <a:pathLst>
                <a:path w="38447" h="22201" extrusionOk="0">
                  <a:moveTo>
                    <a:pt x="27204" y="0"/>
                  </a:moveTo>
                  <a:lnTo>
                    <a:pt x="1" y="15708"/>
                  </a:lnTo>
                  <a:lnTo>
                    <a:pt x="11243" y="22200"/>
                  </a:lnTo>
                  <a:lnTo>
                    <a:pt x="38447" y="6492"/>
                  </a:lnTo>
                  <a:lnTo>
                    <a:pt x="27204" y="0"/>
                  </a:lnTo>
                  <a:close/>
                </a:path>
              </a:pathLst>
            </a:custGeom>
            <a:solidFill>
              <a:srgbClr val="A1AAAF"/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10" name="Google Shape;231;p13">
              <a:extLst>
                <a:ext uri="{FF2B5EF4-FFF2-40B4-BE49-F238E27FC236}">
                  <a16:creationId xmlns:a16="http://schemas.microsoft.com/office/drawing/2014/main" id="{7DE10DE2-319E-46D1-9AA5-BC52D465A30C}"/>
                </a:ext>
              </a:extLst>
            </p:cNvPr>
            <p:cNvSpPr/>
            <p:nvPr/>
          </p:nvSpPr>
          <p:spPr>
            <a:xfrm>
              <a:off x="1346273" y="3072610"/>
              <a:ext cx="910757" cy="525760"/>
            </a:xfrm>
            <a:custGeom>
              <a:avLst/>
              <a:gdLst/>
              <a:ahLst/>
              <a:cxnLst/>
              <a:rect l="l" t="t" r="r" b="b"/>
              <a:pathLst>
                <a:path w="36420" h="21029" extrusionOk="0">
                  <a:moveTo>
                    <a:pt x="26729" y="0"/>
                  </a:moveTo>
                  <a:lnTo>
                    <a:pt x="0" y="15423"/>
                  </a:lnTo>
                  <a:lnTo>
                    <a:pt x="9691" y="21028"/>
                  </a:lnTo>
                  <a:lnTo>
                    <a:pt x="36420" y="5606"/>
                  </a:lnTo>
                  <a:lnTo>
                    <a:pt x="26729" y="0"/>
                  </a:lnTo>
                  <a:close/>
                </a:path>
              </a:pathLst>
            </a:custGeom>
            <a:solidFill>
              <a:srgbClr val="D1DBE0"/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11" name="Google Shape;232;p13">
              <a:extLst>
                <a:ext uri="{FF2B5EF4-FFF2-40B4-BE49-F238E27FC236}">
                  <a16:creationId xmlns:a16="http://schemas.microsoft.com/office/drawing/2014/main" id="{754C909B-81E1-4083-866C-ADFF3C14D126}"/>
                </a:ext>
              </a:extLst>
            </p:cNvPr>
            <p:cNvSpPr/>
            <p:nvPr/>
          </p:nvSpPr>
          <p:spPr>
            <a:xfrm>
              <a:off x="1998006" y="3161616"/>
              <a:ext cx="111407" cy="57958"/>
            </a:xfrm>
            <a:custGeom>
              <a:avLst/>
              <a:gdLst/>
              <a:ahLst/>
              <a:cxnLst/>
              <a:rect l="l" t="t" r="r" b="b"/>
              <a:pathLst>
                <a:path w="4434" h="2328" extrusionOk="0">
                  <a:moveTo>
                    <a:pt x="2217" y="0"/>
                  </a:moveTo>
                  <a:cubicBezTo>
                    <a:pt x="1702" y="0"/>
                    <a:pt x="1188" y="119"/>
                    <a:pt x="792" y="357"/>
                  </a:cubicBezTo>
                  <a:cubicBezTo>
                    <a:pt x="0" y="800"/>
                    <a:pt x="0" y="1528"/>
                    <a:pt x="792" y="1972"/>
                  </a:cubicBezTo>
                  <a:cubicBezTo>
                    <a:pt x="1188" y="2209"/>
                    <a:pt x="1702" y="2328"/>
                    <a:pt x="2217" y="2328"/>
                  </a:cubicBezTo>
                  <a:cubicBezTo>
                    <a:pt x="2731" y="2328"/>
                    <a:pt x="3246" y="2209"/>
                    <a:pt x="3642" y="1972"/>
                  </a:cubicBezTo>
                  <a:cubicBezTo>
                    <a:pt x="4434" y="1528"/>
                    <a:pt x="4434" y="800"/>
                    <a:pt x="3642" y="357"/>
                  </a:cubicBezTo>
                  <a:cubicBezTo>
                    <a:pt x="3246" y="119"/>
                    <a:pt x="2731" y="0"/>
                    <a:pt x="2217" y="0"/>
                  </a:cubicBezTo>
                  <a:close/>
                </a:path>
              </a:pathLst>
            </a:custGeom>
            <a:solidFill>
              <a:srgbClr val="A1AAAF"/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12" name="Google Shape;233;p13">
              <a:extLst>
                <a:ext uri="{FF2B5EF4-FFF2-40B4-BE49-F238E27FC236}">
                  <a16:creationId xmlns:a16="http://schemas.microsoft.com/office/drawing/2014/main" id="{400ED017-3CB8-40B5-BD44-51A9CF3468D8}"/>
                </a:ext>
              </a:extLst>
            </p:cNvPr>
            <p:cNvSpPr/>
            <p:nvPr/>
          </p:nvSpPr>
          <p:spPr>
            <a:xfrm>
              <a:off x="1496673" y="3451405"/>
              <a:ext cx="108623" cy="60028"/>
            </a:xfrm>
            <a:custGeom>
              <a:avLst/>
              <a:gdLst/>
              <a:ahLst/>
              <a:cxnLst/>
              <a:rect l="l" t="t" r="r" b="b"/>
              <a:pathLst>
                <a:path w="4435" h="2329" extrusionOk="0">
                  <a:moveTo>
                    <a:pt x="2217" y="1"/>
                  </a:moveTo>
                  <a:cubicBezTo>
                    <a:pt x="1703" y="1"/>
                    <a:pt x="1188" y="120"/>
                    <a:pt x="792" y="357"/>
                  </a:cubicBezTo>
                  <a:cubicBezTo>
                    <a:pt x="0" y="800"/>
                    <a:pt x="0" y="1529"/>
                    <a:pt x="792" y="1972"/>
                  </a:cubicBezTo>
                  <a:cubicBezTo>
                    <a:pt x="1188" y="2210"/>
                    <a:pt x="1703" y="2328"/>
                    <a:pt x="2217" y="2328"/>
                  </a:cubicBezTo>
                  <a:cubicBezTo>
                    <a:pt x="2732" y="2328"/>
                    <a:pt x="3247" y="2210"/>
                    <a:pt x="3642" y="1972"/>
                  </a:cubicBezTo>
                  <a:cubicBezTo>
                    <a:pt x="4434" y="1529"/>
                    <a:pt x="4434" y="800"/>
                    <a:pt x="3642" y="357"/>
                  </a:cubicBezTo>
                  <a:cubicBezTo>
                    <a:pt x="3247" y="120"/>
                    <a:pt x="2732" y="1"/>
                    <a:pt x="2217" y="1"/>
                  </a:cubicBezTo>
                  <a:close/>
                </a:path>
              </a:pathLst>
            </a:custGeom>
            <a:solidFill>
              <a:srgbClr val="A1AAAF"/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13" name="Google Shape;234;p13">
              <a:extLst>
                <a:ext uri="{FF2B5EF4-FFF2-40B4-BE49-F238E27FC236}">
                  <a16:creationId xmlns:a16="http://schemas.microsoft.com/office/drawing/2014/main" id="{E45F0E39-5022-4D33-9CBA-C4CAE177A51F}"/>
                </a:ext>
              </a:extLst>
            </p:cNvPr>
            <p:cNvSpPr/>
            <p:nvPr/>
          </p:nvSpPr>
          <p:spPr>
            <a:xfrm>
              <a:off x="1633148" y="3240273"/>
              <a:ext cx="364859" cy="206992"/>
            </a:xfrm>
            <a:custGeom>
              <a:avLst/>
              <a:gdLst/>
              <a:ahLst/>
              <a:cxnLst/>
              <a:rect l="l" t="t" r="r" b="b"/>
              <a:pathLst>
                <a:path w="14664" h="8330" extrusionOk="0">
                  <a:moveTo>
                    <a:pt x="6334" y="1"/>
                  </a:moveTo>
                  <a:cubicBezTo>
                    <a:pt x="4561" y="1"/>
                    <a:pt x="2945" y="381"/>
                    <a:pt x="1774" y="1046"/>
                  </a:cubicBezTo>
                  <a:cubicBezTo>
                    <a:pt x="634" y="1711"/>
                    <a:pt x="0" y="2598"/>
                    <a:pt x="0" y="3579"/>
                  </a:cubicBezTo>
                  <a:cubicBezTo>
                    <a:pt x="0" y="4783"/>
                    <a:pt x="887" y="5954"/>
                    <a:pt x="2470" y="6873"/>
                  </a:cubicBezTo>
                  <a:cubicBezTo>
                    <a:pt x="4054" y="7791"/>
                    <a:pt x="6207" y="8330"/>
                    <a:pt x="8298" y="8330"/>
                  </a:cubicBezTo>
                  <a:cubicBezTo>
                    <a:pt x="10071" y="8330"/>
                    <a:pt x="11686" y="7950"/>
                    <a:pt x="12858" y="7285"/>
                  </a:cubicBezTo>
                  <a:cubicBezTo>
                    <a:pt x="14030" y="6620"/>
                    <a:pt x="14663" y="5733"/>
                    <a:pt x="14663" y="4719"/>
                  </a:cubicBezTo>
                  <a:cubicBezTo>
                    <a:pt x="14663" y="3548"/>
                    <a:pt x="13745" y="2344"/>
                    <a:pt x="12161" y="1458"/>
                  </a:cubicBezTo>
                  <a:cubicBezTo>
                    <a:pt x="10578" y="539"/>
                    <a:pt x="8456" y="1"/>
                    <a:pt x="6334" y="1"/>
                  </a:cubicBezTo>
                  <a:close/>
                </a:path>
              </a:pathLst>
            </a:custGeom>
            <a:solidFill>
              <a:srgbClr val="D1DBE0"/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14" name="Google Shape;235;p13">
              <a:extLst>
                <a:ext uri="{FF2B5EF4-FFF2-40B4-BE49-F238E27FC236}">
                  <a16:creationId xmlns:a16="http://schemas.microsoft.com/office/drawing/2014/main" id="{90E70376-270C-46B1-AE27-BB53B4D5339B}"/>
                </a:ext>
              </a:extLst>
            </p:cNvPr>
            <p:cNvSpPr/>
            <p:nvPr/>
          </p:nvSpPr>
          <p:spPr>
            <a:xfrm>
              <a:off x="1608080" y="3236133"/>
              <a:ext cx="414994" cy="215272"/>
            </a:xfrm>
            <a:custGeom>
              <a:avLst/>
              <a:gdLst/>
              <a:ahLst/>
              <a:cxnLst/>
              <a:rect l="l" t="t" r="r" b="b"/>
              <a:pathLst>
                <a:path w="16691" h="8646" extrusionOk="0">
                  <a:moveTo>
                    <a:pt x="7348" y="317"/>
                  </a:moveTo>
                  <a:cubicBezTo>
                    <a:pt x="9438" y="317"/>
                    <a:pt x="11528" y="824"/>
                    <a:pt x="13112" y="1742"/>
                  </a:cubicBezTo>
                  <a:cubicBezTo>
                    <a:pt x="14632" y="2629"/>
                    <a:pt x="15519" y="3769"/>
                    <a:pt x="15519" y="4909"/>
                  </a:cubicBezTo>
                  <a:cubicBezTo>
                    <a:pt x="15519" y="5827"/>
                    <a:pt x="14917" y="6683"/>
                    <a:pt x="13809" y="7316"/>
                  </a:cubicBezTo>
                  <a:cubicBezTo>
                    <a:pt x="12668" y="7981"/>
                    <a:pt x="11053" y="8329"/>
                    <a:pt x="9312" y="8329"/>
                  </a:cubicBezTo>
                  <a:cubicBezTo>
                    <a:pt x="7221" y="8329"/>
                    <a:pt x="5131" y="7823"/>
                    <a:pt x="3548" y="6904"/>
                  </a:cubicBezTo>
                  <a:cubicBezTo>
                    <a:pt x="2028" y="6017"/>
                    <a:pt x="1141" y="4877"/>
                    <a:pt x="1141" y="3737"/>
                  </a:cubicBezTo>
                  <a:cubicBezTo>
                    <a:pt x="1141" y="2819"/>
                    <a:pt x="1774" y="1964"/>
                    <a:pt x="2851" y="1330"/>
                  </a:cubicBezTo>
                  <a:cubicBezTo>
                    <a:pt x="3991" y="665"/>
                    <a:pt x="5606" y="317"/>
                    <a:pt x="7348" y="317"/>
                  </a:cubicBezTo>
                  <a:close/>
                  <a:moveTo>
                    <a:pt x="7348" y="0"/>
                  </a:moveTo>
                  <a:cubicBezTo>
                    <a:pt x="5606" y="0"/>
                    <a:pt x="3959" y="349"/>
                    <a:pt x="2724" y="1077"/>
                  </a:cubicBezTo>
                  <a:cubicBezTo>
                    <a:pt x="1" y="2661"/>
                    <a:pt x="318" y="5384"/>
                    <a:pt x="3421" y="7158"/>
                  </a:cubicBezTo>
                  <a:cubicBezTo>
                    <a:pt x="5100" y="8139"/>
                    <a:pt x="7253" y="8646"/>
                    <a:pt x="9343" y="8646"/>
                  </a:cubicBezTo>
                  <a:cubicBezTo>
                    <a:pt x="11053" y="8646"/>
                    <a:pt x="12732" y="8298"/>
                    <a:pt x="13967" y="7569"/>
                  </a:cubicBezTo>
                  <a:cubicBezTo>
                    <a:pt x="16690" y="5986"/>
                    <a:pt x="16374" y="3262"/>
                    <a:pt x="13270" y="1489"/>
                  </a:cubicBezTo>
                  <a:cubicBezTo>
                    <a:pt x="11560" y="507"/>
                    <a:pt x="9407" y="0"/>
                    <a:pt x="7348" y="0"/>
                  </a:cubicBezTo>
                  <a:close/>
                </a:path>
              </a:pathLst>
            </a:custGeom>
            <a:solidFill>
              <a:srgbClr val="A1AAAF"/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15" name="Google Shape;236;p13">
              <a:extLst>
                <a:ext uri="{FF2B5EF4-FFF2-40B4-BE49-F238E27FC236}">
                  <a16:creationId xmlns:a16="http://schemas.microsoft.com/office/drawing/2014/main" id="{0CE9672D-FD2A-4DEF-AB00-3A8EDE66BAA3}"/>
                </a:ext>
              </a:extLst>
            </p:cNvPr>
            <p:cNvSpPr/>
            <p:nvPr/>
          </p:nvSpPr>
          <p:spPr>
            <a:xfrm>
              <a:off x="1699992" y="3271323"/>
              <a:ext cx="236740" cy="144895"/>
            </a:xfrm>
            <a:custGeom>
              <a:avLst/>
              <a:gdLst/>
              <a:ahLst/>
              <a:cxnLst/>
              <a:rect l="l" t="t" r="r" b="b"/>
              <a:pathLst>
                <a:path w="9407" h="5764" extrusionOk="0">
                  <a:moveTo>
                    <a:pt x="2123" y="1869"/>
                  </a:moveTo>
                  <a:lnTo>
                    <a:pt x="3294" y="2534"/>
                  </a:lnTo>
                  <a:cubicBezTo>
                    <a:pt x="2952" y="2648"/>
                    <a:pt x="2667" y="2705"/>
                    <a:pt x="2439" y="2705"/>
                  </a:cubicBezTo>
                  <a:cubicBezTo>
                    <a:pt x="2287" y="2705"/>
                    <a:pt x="2161" y="2679"/>
                    <a:pt x="2059" y="2629"/>
                  </a:cubicBezTo>
                  <a:cubicBezTo>
                    <a:pt x="1901" y="2534"/>
                    <a:pt x="1806" y="2407"/>
                    <a:pt x="1806" y="2280"/>
                  </a:cubicBezTo>
                  <a:cubicBezTo>
                    <a:pt x="1838" y="2154"/>
                    <a:pt x="1933" y="1995"/>
                    <a:pt x="2123" y="1869"/>
                  </a:cubicBezTo>
                  <a:close/>
                  <a:moveTo>
                    <a:pt x="6797" y="2862"/>
                  </a:moveTo>
                  <a:cubicBezTo>
                    <a:pt x="7008" y="2862"/>
                    <a:pt x="7180" y="2901"/>
                    <a:pt x="7316" y="2977"/>
                  </a:cubicBezTo>
                  <a:cubicBezTo>
                    <a:pt x="7475" y="3040"/>
                    <a:pt x="7538" y="3167"/>
                    <a:pt x="7538" y="3325"/>
                  </a:cubicBezTo>
                  <a:cubicBezTo>
                    <a:pt x="7538" y="3452"/>
                    <a:pt x="7443" y="3610"/>
                    <a:pt x="7253" y="3769"/>
                  </a:cubicBezTo>
                  <a:lnTo>
                    <a:pt x="5955" y="3009"/>
                  </a:lnTo>
                  <a:cubicBezTo>
                    <a:pt x="6286" y="2909"/>
                    <a:pt x="6565" y="2862"/>
                    <a:pt x="6797" y="2862"/>
                  </a:cubicBezTo>
                  <a:close/>
                  <a:moveTo>
                    <a:pt x="4688" y="0"/>
                  </a:moveTo>
                  <a:cubicBezTo>
                    <a:pt x="3643" y="32"/>
                    <a:pt x="2724" y="254"/>
                    <a:pt x="1838" y="634"/>
                  </a:cubicBezTo>
                  <a:lnTo>
                    <a:pt x="919" y="95"/>
                  </a:lnTo>
                  <a:lnTo>
                    <a:pt x="1" y="634"/>
                  </a:lnTo>
                  <a:lnTo>
                    <a:pt x="888" y="1172"/>
                  </a:lnTo>
                  <a:cubicBezTo>
                    <a:pt x="317" y="1584"/>
                    <a:pt x="32" y="1995"/>
                    <a:pt x="32" y="2407"/>
                  </a:cubicBezTo>
                  <a:cubicBezTo>
                    <a:pt x="1" y="2850"/>
                    <a:pt x="254" y="3199"/>
                    <a:pt x="761" y="3484"/>
                  </a:cubicBezTo>
                  <a:cubicBezTo>
                    <a:pt x="1014" y="3642"/>
                    <a:pt x="1299" y="3737"/>
                    <a:pt x="1584" y="3832"/>
                  </a:cubicBezTo>
                  <a:cubicBezTo>
                    <a:pt x="1869" y="3895"/>
                    <a:pt x="2123" y="3927"/>
                    <a:pt x="2376" y="3927"/>
                  </a:cubicBezTo>
                  <a:cubicBezTo>
                    <a:pt x="2629" y="3927"/>
                    <a:pt x="2914" y="3895"/>
                    <a:pt x="3231" y="3832"/>
                  </a:cubicBezTo>
                  <a:cubicBezTo>
                    <a:pt x="3548" y="3800"/>
                    <a:pt x="3801" y="3737"/>
                    <a:pt x="4023" y="3674"/>
                  </a:cubicBezTo>
                  <a:cubicBezTo>
                    <a:pt x="4244" y="3610"/>
                    <a:pt x="4498" y="3515"/>
                    <a:pt x="4814" y="3420"/>
                  </a:cubicBezTo>
                  <a:lnTo>
                    <a:pt x="6335" y="4307"/>
                  </a:lnTo>
                  <a:cubicBezTo>
                    <a:pt x="5638" y="4592"/>
                    <a:pt x="4846" y="4719"/>
                    <a:pt x="3959" y="4719"/>
                  </a:cubicBezTo>
                  <a:lnTo>
                    <a:pt x="4244" y="5764"/>
                  </a:lnTo>
                  <a:cubicBezTo>
                    <a:pt x="5448" y="5764"/>
                    <a:pt x="6525" y="5511"/>
                    <a:pt x="7570" y="5004"/>
                  </a:cubicBezTo>
                  <a:lnTo>
                    <a:pt x="8456" y="5511"/>
                  </a:lnTo>
                  <a:lnTo>
                    <a:pt x="9375" y="4972"/>
                  </a:lnTo>
                  <a:lnTo>
                    <a:pt x="8488" y="4465"/>
                  </a:lnTo>
                  <a:cubicBezTo>
                    <a:pt x="9090" y="4022"/>
                    <a:pt x="9406" y="3610"/>
                    <a:pt x="9406" y="3167"/>
                  </a:cubicBezTo>
                  <a:cubicBezTo>
                    <a:pt x="9375" y="2755"/>
                    <a:pt x="9121" y="2375"/>
                    <a:pt x="8551" y="2059"/>
                  </a:cubicBezTo>
                  <a:cubicBezTo>
                    <a:pt x="8298" y="1900"/>
                    <a:pt x="8013" y="1805"/>
                    <a:pt x="7728" y="1742"/>
                  </a:cubicBezTo>
                  <a:cubicBezTo>
                    <a:pt x="7443" y="1679"/>
                    <a:pt x="7158" y="1647"/>
                    <a:pt x="6905" y="1647"/>
                  </a:cubicBezTo>
                  <a:cubicBezTo>
                    <a:pt x="6651" y="1647"/>
                    <a:pt x="6366" y="1679"/>
                    <a:pt x="6050" y="1710"/>
                  </a:cubicBezTo>
                  <a:cubicBezTo>
                    <a:pt x="5733" y="1774"/>
                    <a:pt x="5480" y="1837"/>
                    <a:pt x="5258" y="1900"/>
                  </a:cubicBezTo>
                  <a:cubicBezTo>
                    <a:pt x="5036" y="1964"/>
                    <a:pt x="4751" y="2059"/>
                    <a:pt x="4466" y="2154"/>
                  </a:cubicBezTo>
                  <a:lnTo>
                    <a:pt x="3104" y="1362"/>
                  </a:lnTo>
                  <a:cubicBezTo>
                    <a:pt x="3674" y="1172"/>
                    <a:pt x="4276" y="1045"/>
                    <a:pt x="4941" y="1014"/>
                  </a:cubicBezTo>
                  <a:lnTo>
                    <a:pt x="4688" y="0"/>
                  </a:lnTo>
                  <a:close/>
                </a:path>
              </a:pathLst>
            </a:custGeom>
            <a:solidFill>
              <a:srgbClr val="A1AAAF"/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16" name="Google Shape;237;p13">
              <a:extLst>
                <a:ext uri="{FF2B5EF4-FFF2-40B4-BE49-F238E27FC236}">
                  <a16:creationId xmlns:a16="http://schemas.microsoft.com/office/drawing/2014/main" id="{85C09BF9-9E00-4DFC-8B73-87586386190D}"/>
                </a:ext>
              </a:extLst>
            </p:cNvPr>
            <p:cNvSpPr/>
            <p:nvPr/>
          </p:nvSpPr>
          <p:spPr>
            <a:xfrm>
              <a:off x="1613651" y="3470035"/>
              <a:ext cx="167111" cy="97286"/>
            </a:xfrm>
            <a:custGeom>
              <a:avLst/>
              <a:gdLst/>
              <a:ahLst/>
              <a:cxnLst/>
              <a:rect l="l" t="t" r="r" b="b"/>
              <a:pathLst>
                <a:path w="6778" h="3928" extrusionOk="0">
                  <a:moveTo>
                    <a:pt x="6113" y="1"/>
                  </a:moveTo>
                  <a:lnTo>
                    <a:pt x="1" y="3548"/>
                  </a:lnTo>
                  <a:lnTo>
                    <a:pt x="634" y="3928"/>
                  </a:lnTo>
                  <a:lnTo>
                    <a:pt x="6778" y="381"/>
                  </a:lnTo>
                  <a:lnTo>
                    <a:pt x="6113" y="1"/>
                  </a:lnTo>
                  <a:close/>
                </a:path>
              </a:pathLst>
            </a:custGeom>
            <a:solidFill>
              <a:srgbClr val="A1AAAF"/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17" name="Google Shape;238;p13">
              <a:extLst>
                <a:ext uri="{FF2B5EF4-FFF2-40B4-BE49-F238E27FC236}">
                  <a16:creationId xmlns:a16="http://schemas.microsoft.com/office/drawing/2014/main" id="{9DE767B6-DE84-43C6-B1EA-AE7A9B7E9431}"/>
                </a:ext>
              </a:extLst>
            </p:cNvPr>
            <p:cNvSpPr/>
            <p:nvPr/>
          </p:nvSpPr>
          <p:spPr>
            <a:xfrm>
              <a:off x="2034215" y="3225784"/>
              <a:ext cx="169896" cy="99356"/>
            </a:xfrm>
            <a:custGeom>
              <a:avLst/>
              <a:gdLst/>
              <a:ahLst/>
              <a:cxnLst/>
              <a:rect l="l" t="t" r="r" b="b"/>
              <a:pathLst>
                <a:path w="6810" h="3928" extrusionOk="0">
                  <a:moveTo>
                    <a:pt x="6145" y="0"/>
                  </a:moveTo>
                  <a:lnTo>
                    <a:pt x="1" y="3547"/>
                  </a:lnTo>
                  <a:lnTo>
                    <a:pt x="666" y="3927"/>
                  </a:lnTo>
                  <a:lnTo>
                    <a:pt x="6810" y="380"/>
                  </a:lnTo>
                  <a:lnTo>
                    <a:pt x="6145" y="0"/>
                  </a:lnTo>
                  <a:close/>
                </a:path>
              </a:pathLst>
            </a:custGeom>
            <a:solidFill>
              <a:srgbClr val="A1AAAF"/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18" name="Google Shape;239;p13">
              <a:extLst>
                <a:ext uri="{FF2B5EF4-FFF2-40B4-BE49-F238E27FC236}">
                  <a16:creationId xmlns:a16="http://schemas.microsoft.com/office/drawing/2014/main" id="{0FF0FA5F-00DD-43B6-BC43-09757E72A932}"/>
                </a:ext>
              </a:extLst>
            </p:cNvPr>
            <p:cNvSpPr/>
            <p:nvPr/>
          </p:nvSpPr>
          <p:spPr>
            <a:xfrm>
              <a:off x="1669354" y="3188526"/>
              <a:ext cx="414994" cy="238040"/>
            </a:xfrm>
            <a:custGeom>
              <a:avLst/>
              <a:gdLst/>
              <a:ahLst/>
              <a:cxnLst/>
              <a:rect l="l" t="t" r="r" b="b"/>
              <a:pathLst>
                <a:path w="16564" h="9565" extrusionOk="0">
                  <a:moveTo>
                    <a:pt x="4497" y="0"/>
                  </a:moveTo>
                  <a:lnTo>
                    <a:pt x="0" y="2597"/>
                  </a:lnTo>
                  <a:lnTo>
                    <a:pt x="12098" y="9564"/>
                  </a:lnTo>
                  <a:lnTo>
                    <a:pt x="16563" y="6999"/>
                  </a:lnTo>
                  <a:lnTo>
                    <a:pt x="4497" y="0"/>
                  </a:lnTo>
                  <a:close/>
                </a:path>
              </a:pathLst>
            </a:custGeom>
            <a:solidFill>
              <a:srgbClr val="F2F9FF"/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19" name="Google Shape;240;p13">
              <a:extLst>
                <a:ext uri="{FF2B5EF4-FFF2-40B4-BE49-F238E27FC236}">
                  <a16:creationId xmlns:a16="http://schemas.microsoft.com/office/drawing/2014/main" id="{E7020CDB-CC16-4780-A72E-6181C437DAAE}"/>
                </a:ext>
              </a:extLst>
            </p:cNvPr>
            <p:cNvSpPr/>
            <p:nvPr/>
          </p:nvSpPr>
          <p:spPr>
            <a:xfrm>
              <a:off x="1677711" y="3242344"/>
              <a:ext cx="311941" cy="180083"/>
            </a:xfrm>
            <a:custGeom>
              <a:avLst/>
              <a:gdLst/>
              <a:ahLst/>
              <a:cxnLst/>
              <a:rect l="l" t="t" r="r" b="b"/>
              <a:pathLst>
                <a:path w="12479" h="7222" extrusionOk="0">
                  <a:moveTo>
                    <a:pt x="412" y="1"/>
                  </a:moveTo>
                  <a:lnTo>
                    <a:pt x="1" y="254"/>
                  </a:lnTo>
                  <a:lnTo>
                    <a:pt x="12067" y="7221"/>
                  </a:lnTo>
                  <a:lnTo>
                    <a:pt x="12478" y="7000"/>
                  </a:lnTo>
                  <a:lnTo>
                    <a:pt x="412" y="1"/>
                  </a:lnTo>
                  <a:close/>
                </a:path>
              </a:pathLst>
            </a:custGeom>
            <a:solidFill>
              <a:srgbClr val="4073A3"/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20" name="Google Shape;241;p13">
              <a:extLst>
                <a:ext uri="{FF2B5EF4-FFF2-40B4-BE49-F238E27FC236}">
                  <a16:creationId xmlns:a16="http://schemas.microsoft.com/office/drawing/2014/main" id="{12C5977C-6069-4200-B894-46F0EB87C184}"/>
                </a:ext>
              </a:extLst>
            </p:cNvPr>
            <p:cNvSpPr/>
            <p:nvPr/>
          </p:nvSpPr>
          <p:spPr>
            <a:xfrm>
              <a:off x="1764051" y="3192666"/>
              <a:ext cx="311941" cy="180083"/>
            </a:xfrm>
            <a:custGeom>
              <a:avLst/>
              <a:gdLst/>
              <a:ahLst/>
              <a:cxnLst/>
              <a:rect l="l" t="t" r="r" b="b"/>
              <a:pathLst>
                <a:path w="12510" h="7221" extrusionOk="0">
                  <a:moveTo>
                    <a:pt x="412" y="0"/>
                  </a:moveTo>
                  <a:lnTo>
                    <a:pt x="0" y="254"/>
                  </a:lnTo>
                  <a:lnTo>
                    <a:pt x="12098" y="7221"/>
                  </a:lnTo>
                  <a:lnTo>
                    <a:pt x="12510" y="6999"/>
                  </a:lnTo>
                  <a:lnTo>
                    <a:pt x="412" y="0"/>
                  </a:lnTo>
                  <a:close/>
                </a:path>
              </a:pathLst>
            </a:custGeom>
            <a:solidFill>
              <a:srgbClr val="4073A3"/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21" name="Google Shape;242;p13">
              <a:extLst>
                <a:ext uri="{FF2B5EF4-FFF2-40B4-BE49-F238E27FC236}">
                  <a16:creationId xmlns:a16="http://schemas.microsoft.com/office/drawing/2014/main" id="{FC31D2AB-18E1-442A-88C8-9177D7297BFB}"/>
                </a:ext>
              </a:extLst>
            </p:cNvPr>
            <p:cNvSpPr/>
            <p:nvPr/>
          </p:nvSpPr>
          <p:spPr>
            <a:xfrm>
              <a:off x="1972941" y="3362399"/>
              <a:ext cx="111407" cy="136615"/>
            </a:xfrm>
            <a:custGeom>
              <a:avLst/>
              <a:gdLst/>
              <a:ahLst/>
              <a:cxnLst/>
              <a:rect l="l" t="t" r="r" b="b"/>
              <a:pathLst>
                <a:path w="4467" h="5448" extrusionOk="0">
                  <a:moveTo>
                    <a:pt x="4466" y="0"/>
                  </a:moveTo>
                  <a:lnTo>
                    <a:pt x="4150" y="190"/>
                  </a:lnTo>
                  <a:lnTo>
                    <a:pt x="3738" y="412"/>
                  </a:lnTo>
                  <a:lnTo>
                    <a:pt x="1" y="2565"/>
                  </a:lnTo>
                  <a:lnTo>
                    <a:pt x="1" y="5447"/>
                  </a:lnTo>
                  <a:lnTo>
                    <a:pt x="3738" y="3294"/>
                  </a:lnTo>
                  <a:lnTo>
                    <a:pt x="4150" y="3072"/>
                  </a:lnTo>
                  <a:lnTo>
                    <a:pt x="4466" y="2882"/>
                  </a:lnTo>
                  <a:lnTo>
                    <a:pt x="4466" y="0"/>
                  </a:lnTo>
                  <a:close/>
                </a:path>
              </a:pathLst>
            </a:custGeom>
            <a:solidFill>
              <a:srgbClr val="BCC7CE"/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22" name="Google Shape;243;p13">
              <a:extLst>
                <a:ext uri="{FF2B5EF4-FFF2-40B4-BE49-F238E27FC236}">
                  <a16:creationId xmlns:a16="http://schemas.microsoft.com/office/drawing/2014/main" id="{4B1B4302-1518-441F-A316-7E5F12E3B76C}"/>
                </a:ext>
              </a:extLst>
            </p:cNvPr>
            <p:cNvSpPr/>
            <p:nvPr/>
          </p:nvSpPr>
          <p:spPr>
            <a:xfrm>
              <a:off x="2064851" y="3368608"/>
              <a:ext cx="11141" cy="76588"/>
            </a:xfrm>
            <a:custGeom>
              <a:avLst/>
              <a:gdLst/>
              <a:ahLst/>
              <a:cxnLst/>
              <a:rect l="l" t="t" r="r" b="b"/>
              <a:pathLst>
                <a:path w="413" h="3104" extrusionOk="0">
                  <a:moveTo>
                    <a:pt x="413" y="0"/>
                  </a:moveTo>
                  <a:lnTo>
                    <a:pt x="1" y="222"/>
                  </a:lnTo>
                  <a:lnTo>
                    <a:pt x="1" y="3104"/>
                  </a:lnTo>
                  <a:lnTo>
                    <a:pt x="413" y="2882"/>
                  </a:lnTo>
                  <a:lnTo>
                    <a:pt x="413" y="0"/>
                  </a:lnTo>
                  <a:close/>
                </a:path>
              </a:pathLst>
            </a:custGeom>
            <a:solidFill>
              <a:srgbClr val="336B99"/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23" name="Google Shape;244;p13">
              <a:extLst>
                <a:ext uri="{FF2B5EF4-FFF2-40B4-BE49-F238E27FC236}">
                  <a16:creationId xmlns:a16="http://schemas.microsoft.com/office/drawing/2014/main" id="{8748096A-324E-4EC5-AEF4-41DEF7BA2C66}"/>
                </a:ext>
              </a:extLst>
            </p:cNvPr>
            <p:cNvSpPr/>
            <p:nvPr/>
          </p:nvSpPr>
          <p:spPr>
            <a:xfrm>
              <a:off x="1981295" y="3416217"/>
              <a:ext cx="8356" cy="78657"/>
            </a:xfrm>
            <a:custGeom>
              <a:avLst/>
              <a:gdLst/>
              <a:ahLst/>
              <a:cxnLst/>
              <a:rect l="l" t="t" r="r" b="b"/>
              <a:pathLst>
                <a:path w="381" h="3105" extrusionOk="0">
                  <a:moveTo>
                    <a:pt x="380" y="1"/>
                  </a:moveTo>
                  <a:lnTo>
                    <a:pt x="0" y="222"/>
                  </a:lnTo>
                  <a:lnTo>
                    <a:pt x="0" y="3104"/>
                  </a:lnTo>
                  <a:lnTo>
                    <a:pt x="380" y="2882"/>
                  </a:lnTo>
                  <a:lnTo>
                    <a:pt x="380" y="1"/>
                  </a:lnTo>
                  <a:close/>
                </a:path>
              </a:pathLst>
            </a:custGeom>
            <a:solidFill>
              <a:srgbClr val="336B99"/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24" name="Google Shape;245;p13">
              <a:extLst>
                <a:ext uri="{FF2B5EF4-FFF2-40B4-BE49-F238E27FC236}">
                  <a16:creationId xmlns:a16="http://schemas.microsoft.com/office/drawing/2014/main" id="{03040036-AA81-4C0F-9543-264F21D93727}"/>
                </a:ext>
              </a:extLst>
            </p:cNvPr>
            <p:cNvSpPr/>
            <p:nvPr/>
          </p:nvSpPr>
          <p:spPr>
            <a:xfrm>
              <a:off x="1282214" y="3314790"/>
              <a:ext cx="300800" cy="246321"/>
            </a:xfrm>
            <a:custGeom>
              <a:avLst/>
              <a:gdLst/>
              <a:ahLst/>
              <a:cxnLst/>
              <a:rect l="l" t="t" r="r" b="b"/>
              <a:pathLst>
                <a:path w="12067" h="9882" extrusionOk="0">
                  <a:moveTo>
                    <a:pt x="0" y="1"/>
                  </a:moveTo>
                  <a:lnTo>
                    <a:pt x="0" y="2914"/>
                  </a:lnTo>
                  <a:lnTo>
                    <a:pt x="12066" y="9881"/>
                  </a:lnTo>
                  <a:lnTo>
                    <a:pt x="12066" y="699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ACB3B7"/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25" name="Google Shape;246;p13">
              <a:extLst>
                <a:ext uri="{FF2B5EF4-FFF2-40B4-BE49-F238E27FC236}">
                  <a16:creationId xmlns:a16="http://schemas.microsoft.com/office/drawing/2014/main" id="{DB99376B-AC4A-4113-9854-8CF254049DB5}"/>
                </a:ext>
              </a:extLst>
            </p:cNvPr>
            <p:cNvSpPr/>
            <p:nvPr/>
          </p:nvSpPr>
          <p:spPr>
            <a:xfrm>
              <a:off x="1583014" y="3082959"/>
              <a:ext cx="701867" cy="478153"/>
            </a:xfrm>
            <a:custGeom>
              <a:avLst/>
              <a:gdLst/>
              <a:ahLst/>
              <a:cxnLst/>
              <a:rect l="l" t="t" r="r" b="b"/>
              <a:pathLst>
                <a:path w="28059" h="19098" extrusionOk="0">
                  <a:moveTo>
                    <a:pt x="28059" y="1"/>
                  </a:moveTo>
                  <a:lnTo>
                    <a:pt x="0" y="16215"/>
                  </a:lnTo>
                  <a:lnTo>
                    <a:pt x="0" y="19097"/>
                  </a:lnTo>
                  <a:lnTo>
                    <a:pt x="28059" y="2915"/>
                  </a:lnTo>
                  <a:lnTo>
                    <a:pt x="28059" y="1"/>
                  </a:lnTo>
                  <a:close/>
                </a:path>
              </a:pathLst>
            </a:custGeom>
            <a:solidFill>
              <a:srgbClr val="A1AAAF"/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26" name="Google Shape;247;p13">
              <a:extLst>
                <a:ext uri="{FF2B5EF4-FFF2-40B4-BE49-F238E27FC236}">
                  <a16:creationId xmlns:a16="http://schemas.microsoft.com/office/drawing/2014/main" id="{067D2F26-0432-40E2-BC35-8E45FD3252B1}"/>
                </a:ext>
              </a:extLst>
            </p:cNvPr>
            <p:cNvSpPr/>
            <p:nvPr/>
          </p:nvSpPr>
          <p:spPr>
            <a:xfrm>
              <a:off x="1282214" y="2909086"/>
              <a:ext cx="1002667" cy="579578"/>
            </a:xfrm>
            <a:custGeom>
              <a:avLst/>
              <a:gdLst/>
              <a:ahLst/>
              <a:cxnLst/>
              <a:rect l="l" t="t" r="r" b="b"/>
              <a:pathLst>
                <a:path w="40125" h="23183" extrusionOk="0">
                  <a:moveTo>
                    <a:pt x="28027" y="1"/>
                  </a:moveTo>
                  <a:lnTo>
                    <a:pt x="0" y="16184"/>
                  </a:lnTo>
                  <a:lnTo>
                    <a:pt x="12066" y="23182"/>
                  </a:lnTo>
                  <a:lnTo>
                    <a:pt x="40125" y="6968"/>
                  </a:lnTo>
                  <a:lnTo>
                    <a:pt x="28027" y="1"/>
                  </a:lnTo>
                  <a:close/>
                </a:path>
              </a:pathLst>
            </a:custGeom>
            <a:solidFill>
              <a:srgbClr val="D1DBE0"/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27" name="Google Shape;248;p13">
              <a:extLst>
                <a:ext uri="{FF2B5EF4-FFF2-40B4-BE49-F238E27FC236}">
                  <a16:creationId xmlns:a16="http://schemas.microsoft.com/office/drawing/2014/main" id="{4AEDD233-DACA-46E8-B42F-BE4544F2176C}"/>
                </a:ext>
              </a:extLst>
            </p:cNvPr>
            <p:cNvSpPr/>
            <p:nvPr/>
          </p:nvSpPr>
          <p:spPr>
            <a:xfrm>
              <a:off x="1301710" y="2921505"/>
              <a:ext cx="960890" cy="554739"/>
            </a:xfrm>
            <a:custGeom>
              <a:avLst/>
              <a:gdLst/>
              <a:ahLst/>
              <a:cxnLst/>
              <a:rect l="l" t="t" r="r" b="b"/>
              <a:pathLst>
                <a:path w="38479" h="22201" extrusionOk="0">
                  <a:moveTo>
                    <a:pt x="27204" y="1"/>
                  </a:moveTo>
                  <a:lnTo>
                    <a:pt x="1" y="15709"/>
                  </a:lnTo>
                  <a:lnTo>
                    <a:pt x="11243" y="22201"/>
                  </a:lnTo>
                  <a:lnTo>
                    <a:pt x="38478" y="6493"/>
                  </a:lnTo>
                  <a:lnTo>
                    <a:pt x="27204" y="1"/>
                  </a:lnTo>
                  <a:close/>
                </a:path>
              </a:pathLst>
            </a:custGeom>
            <a:solidFill>
              <a:srgbClr val="A1AAAF"/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28" name="Google Shape;249;p13">
              <a:extLst>
                <a:ext uri="{FF2B5EF4-FFF2-40B4-BE49-F238E27FC236}">
                  <a16:creationId xmlns:a16="http://schemas.microsoft.com/office/drawing/2014/main" id="{D3E9E393-1CA3-4B69-B54F-F50FEE449950}"/>
                </a:ext>
              </a:extLst>
            </p:cNvPr>
            <p:cNvSpPr/>
            <p:nvPr/>
          </p:nvSpPr>
          <p:spPr>
            <a:xfrm>
              <a:off x="1312850" y="2929785"/>
              <a:ext cx="910757" cy="523691"/>
            </a:xfrm>
            <a:custGeom>
              <a:avLst/>
              <a:gdLst/>
              <a:ahLst/>
              <a:cxnLst/>
              <a:rect l="l" t="t" r="r" b="b"/>
              <a:pathLst>
                <a:path w="36420" h="20997" extrusionOk="0">
                  <a:moveTo>
                    <a:pt x="26729" y="1"/>
                  </a:moveTo>
                  <a:lnTo>
                    <a:pt x="0" y="15423"/>
                  </a:lnTo>
                  <a:lnTo>
                    <a:pt x="9691" y="20997"/>
                  </a:lnTo>
                  <a:lnTo>
                    <a:pt x="36420" y="5574"/>
                  </a:lnTo>
                  <a:lnTo>
                    <a:pt x="26729" y="1"/>
                  </a:lnTo>
                  <a:close/>
                </a:path>
              </a:pathLst>
            </a:custGeom>
            <a:solidFill>
              <a:srgbClr val="D1DBE0"/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29" name="Google Shape;250;p13">
              <a:extLst>
                <a:ext uri="{FF2B5EF4-FFF2-40B4-BE49-F238E27FC236}">
                  <a16:creationId xmlns:a16="http://schemas.microsoft.com/office/drawing/2014/main" id="{15CEDC79-3360-40F3-9098-D96026EB5B65}"/>
                </a:ext>
              </a:extLst>
            </p:cNvPr>
            <p:cNvSpPr/>
            <p:nvPr/>
          </p:nvSpPr>
          <p:spPr>
            <a:xfrm>
              <a:off x="1964584" y="3016722"/>
              <a:ext cx="111407" cy="57958"/>
            </a:xfrm>
            <a:custGeom>
              <a:avLst/>
              <a:gdLst/>
              <a:ahLst/>
              <a:cxnLst/>
              <a:rect l="l" t="t" r="r" b="b"/>
              <a:pathLst>
                <a:path w="4435" h="2313" extrusionOk="0">
                  <a:moveTo>
                    <a:pt x="2218" y="1"/>
                  </a:moveTo>
                  <a:cubicBezTo>
                    <a:pt x="1703" y="1"/>
                    <a:pt x="1189" y="111"/>
                    <a:pt x="793" y="333"/>
                  </a:cubicBezTo>
                  <a:cubicBezTo>
                    <a:pt x="1" y="777"/>
                    <a:pt x="1" y="1505"/>
                    <a:pt x="793" y="1980"/>
                  </a:cubicBezTo>
                  <a:cubicBezTo>
                    <a:pt x="1189" y="2202"/>
                    <a:pt x="1703" y="2312"/>
                    <a:pt x="2218" y="2312"/>
                  </a:cubicBezTo>
                  <a:cubicBezTo>
                    <a:pt x="2732" y="2312"/>
                    <a:pt x="3247" y="2202"/>
                    <a:pt x="3643" y="1980"/>
                  </a:cubicBezTo>
                  <a:cubicBezTo>
                    <a:pt x="4435" y="1505"/>
                    <a:pt x="4435" y="777"/>
                    <a:pt x="3643" y="333"/>
                  </a:cubicBezTo>
                  <a:cubicBezTo>
                    <a:pt x="3247" y="111"/>
                    <a:pt x="2732" y="1"/>
                    <a:pt x="2218" y="1"/>
                  </a:cubicBezTo>
                  <a:close/>
                </a:path>
              </a:pathLst>
            </a:custGeom>
            <a:solidFill>
              <a:srgbClr val="A1AAAF"/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30" name="Google Shape;251;p13">
              <a:extLst>
                <a:ext uri="{FF2B5EF4-FFF2-40B4-BE49-F238E27FC236}">
                  <a16:creationId xmlns:a16="http://schemas.microsoft.com/office/drawing/2014/main" id="{AB28ACCA-FB24-473E-9F40-67B25F277510}"/>
                </a:ext>
              </a:extLst>
            </p:cNvPr>
            <p:cNvSpPr/>
            <p:nvPr/>
          </p:nvSpPr>
          <p:spPr>
            <a:xfrm>
              <a:off x="1463250" y="3308581"/>
              <a:ext cx="108623" cy="57958"/>
            </a:xfrm>
            <a:custGeom>
              <a:avLst/>
              <a:gdLst/>
              <a:ahLst/>
              <a:cxnLst/>
              <a:rect l="l" t="t" r="r" b="b"/>
              <a:pathLst>
                <a:path w="4435" h="2312" extrusionOk="0">
                  <a:moveTo>
                    <a:pt x="2217" y="0"/>
                  </a:moveTo>
                  <a:cubicBezTo>
                    <a:pt x="1703" y="0"/>
                    <a:pt x="1188" y="111"/>
                    <a:pt x="792" y="333"/>
                  </a:cubicBezTo>
                  <a:cubicBezTo>
                    <a:pt x="0" y="776"/>
                    <a:pt x="0" y="1536"/>
                    <a:pt x="792" y="1979"/>
                  </a:cubicBezTo>
                  <a:cubicBezTo>
                    <a:pt x="1188" y="2201"/>
                    <a:pt x="1703" y="2312"/>
                    <a:pt x="2217" y="2312"/>
                  </a:cubicBezTo>
                  <a:cubicBezTo>
                    <a:pt x="2732" y="2312"/>
                    <a:pt x="3246" y="2201"/>
                    <a:pt x="3642" y="1979"/>
                  </a:cubicBezTo>
                  <a:cubicBezTo>
                    <a:pt x="4434" y="1536"/>
                    <a:pt x="4434" y="776"/>
                    <a:pt x="3642" y="333"/>
                  </a:cubicBezTo>
                  <a:cubicBezTo>
                    <a:pt x="3246" y="111"/>
                    <a:pt x="2732" y="0"/>
                    <a:pt x="2217" y="0"/>
                  </a:cubicBezTo>
                  <a:close/>
                </a:path>
              </a:pathLst>
            </a:custGeom>
            <a:solidFill>
              <a:srgbClr val="A1AAAF"/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31" name="Google Shape;252;p13">
              <a:extLst>
                <a:ext uri="{FF2B5EF4-FFF2-40B4-BE49-F238E27FC236}">
                  <a16:creationId xmlns:a16="http://schemas.microsoft.com/office/drawing/2014/main" id="{281DD2F5-E91A-4ED9-8243-A61F319A1A74}"/>
                </a:ext>
              </a:extLst>
            </p:cNvPr>
            <p:cNvSpPr/>
            <p:nvPr/>
          </p:nvSpPr>
          <p:spPr>
            <a:xfrm>
              <a:off x="1599725" y="3095379"/>
              <a:ext cx="364859" cy="206992"/>
            </a:xfrm>
            <a:custGeom>
              <a:avLst/>
              <a:gdLst/>
              <a:ahLst/>
              <a:cxnLst/>
              <a:rect l="l" t="t" r="r" b="b"/>
              <a:pathLst>
                <a:path w="14663" h="8330" extrusionOk="0">
                  <a:moveTo>
                    <a:pt x="6334" y="0"/>
                  </a:moveTo>
                  <a:cubicBezTo>
                    <a:pt x="4560" y="0"/>
                    <a:pt x="2945" y="380"/>
                    <a:pt x="1774" y="1045"/>
                  </a:cubicBezTo>
                  <a:cubicBezTo>
                    <a:pt x="634" y="1710"/>
                    <a:pt x="0" y="2629"/>
                    <a:pt x="0" y="3611"/>
                  </a:cubicBezTo>
                  <a:cubicBezTo>
                    <a:pt x="0" y="4782"/>
                    <a:pt x="887" y="5986"/>
                    <a:pt x="2470" y="6872"/>
                  </a:cubicBezTo>
                  <a:cubicBezTo>
                    <a:pt x="4085" y="7823"/>
                    <a:pt x="6207" y="8329"/>
                    <a:pt x="8329" y="8329"/>
                  </a:cubicBezTo>
                  <a:cubicBezTo>
                    <a:pt x="10071" y="8329"/>
                    <a:pt x="11718" y="7981"/>
                    <a:pt x="12889" y="7284"/>
                  </a:cubicBezTo>
                  <a:cubicBezTo>
                    <a:pt x="14030" y="6619"/>
                    <a:pt x="14663" y="5732"/>
                    <a:pt x="14663" y="4751"/>
                  </a:cubicBezTo>
                  <a:cubicBezTo>
                    <a:pt x="14663" y="3547"/>
                    <a:pt x="13745" y="2376"/>
                    <a:pt x="12161" y="1457"/>
                  </a:cubicBezTo>
                  <a:cubicBezTo>
                    <a:pt x="10578" y="539"/>
                    <a:pt x="8456" y="0"/>
                    <a:pt x="6334" y="0"/>
                  </a:cubicBezTo>
                  <a:close/>
                </a:path>
              </a:pathLst>
            </a:custGeom>
            <a:solidFill>
              <a:srgbClr val="D1DBE0"/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32" name="Google Shape;253;p13">
              <a:extLst>
                <a:ext uri="{FF2B5EF4-FFF2-40B4-BE49-F238E27FC236}">
                  <a16:creationId xmlns:a16="http://schemas.microsoft.com/office/drawing/2014/main" id="{D2B4CED1-FEA1-41D9-9636-EBAF55E373F7}"/>
                </a:ext>
              </a:extLst>
            </p:cNvPr>
            <p:cNvSpPr/>
            <p:nvPr/>
          </p:nvSpPr>
          <p:spPr>
            <a:xfrm>
              <a:off x="1574658" y="3091239"/>
              <a:ext cx="414994" cy="215272"/>
            </a:xfrm>
            <a:custGeom>
              <a:avLst/>
              <a:gdLst/>
              <a:ahLst/>
              <a:cxnLst/>
              <a:rect l="l" t="t" r="r" b="b"/>
              <a:pathLst>
                <a:path w="16691" h="8647" extrusionOk="0">
                  <a:moveTo>
                    <a:pt x="7348" y="318"/>
                  </a:moveTo>
                  <a:cubicBezTo>
                    <a:pt x="9438" y="318"/>
                    <a:pt x="11528" y="824"/>
                    <a:pt x="13112" y="1743"/>
                  </a:cubicBezTo>
                  <a:cubicBezTo>
                    <a:pt x="14632" y="2630"/>
                    <a:pt x="15519" y="3770"/>
                    <a:pt x="15519" y="4910"/>
                  </a:cubicBezTo>
                  <a:cubicBezTo>
                    <a:pt x="15519" y="5828"/>
                    <a:pt x="14917" y="6683"/>
                    <a:pt x="13808" y="7317"/>
                  </a:cubicBezTo>
                  <a:cubicBezTo>
                    <a:pt x="12668" y="7982"/>
                    <a:pt x="11053" y="8362"/>
                    <a:pt x="9311" y="8362"/>
                  </a:cubicBezTo>
                  <a:cubicBezTo>
                    <a:pt x="7253" y="8362"/>
                    <a:pt x="5131" y="7823"/>
                    <a:pt x="3548" y="6905"/>
                  </a:cubicBezTo>
                  <a:cubicBezTo>
                    <a:pt x="2028" y="6050"/>
                    <a:pt x="1141" y="4878"/>
                    <a:pt x="1141" y="3770"/>
                  </a:cubicBezTo>
                  <a:cubicBezTo>
                    <a:pt x="1141" y="2820"/>
                    <a:pt x="1774" y="1964"/>
                    <a:pt x="2851" y="1331"/>
                  </a:cubicBezTo>
                  <a:cubicBezTo>
                    <a:pt x="3991" y="666"/>
                    <a:pt x="5606" y="318"/>
                    <a:pt x="7348" y="318"/>
                  </a:cubicBezTo>
                  <a:close/>
                  <a:moveTo>
                    <a:pt x="7348" y="1"/>
                  </a:moveTo>
                  <a:cubicBezTo>
                    <a:pt x="5606" y="1"/>
                    <a:pt x="3959" y="381"/>
                    <a:pt x="2724" y="1078"/>
                  </a:cubicBezTo>
                  <a:cubicBezTo>
                    <a:pt x="1" y="2661"/>
                    <a:pt x="317" y="5385"/>
                    <a:pt x="3421" y="7158"/>
                  </a:cubicBezTo>
                  <a:cubicBezTo>
                    <a:pt x="5099" y="8140"/>
                    <a:pt x="7253" y="8647"/>
                    <a:pt x="9343" y="8647"/>
                  </a:cubicBezTo>
                  <a:cubicBezTo>
                    <a:pt x="11053" y="8647"/>
                    <a:pt x="12732" y="8298"/>
                    <a:pt x="13967" y="7570"/>
                  </a:cubicBezTo>
                  <a:cubicBezTo>
                    <a:pt x="16690" y="6018"/>
                    <a:pt x="16374" y="3295"/>
                    <a:pt x="13270" y="1489"/>
                  </a:cubicBezTo>
                  <a:cubicBezTo>
                    <a:pt x="11560" y="508"/>
                    <a:pt x="9406" y="1"/>
                    <a:pt x="7348" y="1"/>
                  </a:cubicBezTo>
                  <a:close/>
                </a:path>
              </a:pathLst>
            </a:custGeom>
            <a:solidFill>
              <a:srgbClr val="A1AAAF"/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33" name="Google Shape;254;p13">
              <a:extLst>
                <a:ext uri="{FF2B5EF4-FFF2-40B4-BE49-F238E27FC236}">
                  <a16:creationId xmlns:a16="http://schemas.microsoft.com/office/drawing/2014/main" id="{D2F1F431-47A3-45BF-AC0D-97A3127CCE58}"/>
                </a:ext>
              </a:extLst>
            </p:cNvPr>
            <p:cNvSpPr/>
            <p:nvPr/>
          </p:nvSpPr>
          <p:spPr>
            <a:xfrm>
              <a:off x="1666570" y="3126428"/>
              <a:ext cx="236740" cy="144895"/>
            </a:xfrm>
            <a:custGeom>
              <a:avLst/>
              <a:gdLst/>
              <a:ahLst/>
              <a:cxnLst/>
              <a:rect l="l" t="t" r="r" b="b"/>
              <a:pathLst>
                <a:path w="9407" h="5765" extrusionOk="0">
                  <a:moveTo>
                    <a:pt x="2122" y="1869"/>
                  </a:moveTo>
                  <a:lnTo>
                    <a:pt x="3294" y="2566"/>
                  </a:lnTo>
                  <a:cubicBezTo>
                    <a:pt x="2980" y="2671"/>
                    <a:pt x="2715" y="2718"/>
                    <a:pt x="2497" y="2718"/>
                  </a:cubicBezTo>
                  <a:cubicBezTo>
                    <a:pt x="2319" y="2718"/>
                    <a:pt x="2173" y="2686"/>
                    <a:pt x="2059" y="2629"/>
                  </a:cubicBezTo>
                  <a:cubicBezTo>
                    <a:pt x="1901" y="2534"/>
                    <a:pt x="1806" y="2408"/>
                    <a:pt x="1806" y="2281"/>
                  </a:cubicBezTo>
                  <a:cubicBezTo>
                    <a:pt x="1837" y="2154"/>
                    <a:pt x="1932" y="2028"/>
                    <a:pt x="2122" y="1869"/>
                  </a:cubicBezTo>
                  <a:close/>
                  <a:moveTo>
                    <a:pt x="6869" y="2876"/>
                  </a:moveTo>
                  <a:cubicBezTo>
                    <a:pt x="7056" y="2876"/>
                    <a:pt x="7207" y="2909"/>
                    <a:pt x="7316" y="2978"/>
                  </a:cubicBezTo>
                  <a:cubicBezTo>
                    <a:pt x="7475" y="3073"/>
                    <a:pt x="7538" y="3168"/>
                    <a:pt x="7538" y="3326"/>
                  </a:cubicBezTo>
                  <a:cubicBezTo>
                    <a:pt x="7538" y="3484"/>
                    <a:pt x="7443" y="3611"/>
                    <a:pt x="7285" y="3769"/>
                  </a:cubicBezTo>
                  <a:lnTo>
                    <a:pt x="5954" y="3041"/>
                  </a:lnTo>
                  <a:cubicBezTo>
                    <a:pt x="6314" y="2933"/>
                    <a:pt x="6623" y="2876"/>
                    <a:pt x="6869" y="2876"/>
                  </a:cubicBezTo>
                  <a:close/>
                  <a:moveTo>
                    <a:pt x="4688" y="1"/>
                  </a:moveTo>
                  <a:cubicBezTo>
                    <a:pt x="3643" y="32"/>
                    <a:pt x="2724" y="254"/>
                    <a:pt x="1837" y="634"/>
                  </a:cubicBezTo>
                  <a:lnTo>
                    <a:pt x="919" y="127"/>
                  </a:lnTo>
                  <a:lnTo>
                    <a:pt x="1" y="634"/>
                  </a:lnTo>
                  <a:lnTo>
                    <a:pt x="887" y="1173"/>
                  </a:lnTo>
                  <a:cubicBezTo>
                    <a:pt x="317" y="1584"/>
                    <a:pt x="32" y="1996"/>
                    <a:pt x="32" y="2439"/>
                  </a:cubicBezTo>
                  <a:cubicBezTo>
                    <a:pt x="1" y="2851"/>
                    <a:pt x="254" y="3199"/>
                    <a:pt x="761" y="3516"/>
                  </a:cubicBezTo>
                  <a:cubicBezTo>
                    <a:pt x="1014" y="3643"/>
                    <a:pt x="1299" y="3769"/>
                    <a:pt x="1584" y="3833"/>
                  </a:cubicBezTo>
                  <a:cubicBezTo>
                    <a:pt x="1869" y="3896"/>
                    <a:pt x="2122" y="3928"/>
                    <a:pt x="2376" y="3928"/>
                  </a:cubicBezTo>
                  <a:cubicBezTo>
                    <a:pt x="2629" y="3928"/>
                    <a:pt x="2914" y="3896"/>
                    <a:pt x="3231" y="3864"/>
                  </a:cubicBezTo>
                  <a:cubicBezTo>
                    <a:pt x="3548" y="3801"/>
                    <a:pt x="3801" y="3738"/>
                    <a:pt x="4023" y="3674"/>
                  </a:cubicBezTo>
                  <a:cubicBezTo>
                    <a:pt x="4244" y="3611"/>
                    <a:pt x="4498" y="3516"/>
                    <a:pt x="4814" y="3421"/>
                  </a:cubicBezTo>
                  <a:lnTo>
                    <a:pt x="6334" y="4308"/>
                  </a:lnTo>
                  <a:cubicBezTo>
                    <a:pt x="5697" y="4569"/>
                    <a:pt x="4979" y="4723"/>
                    <a:pt x="4182" y="4723"/>
                  </a:cubicBezTo>
                  <a:cubicBezTo>
                    <a:pt x="4109" y="4723"/>
                    <a:pt x="4034" y="4722"/>
                    <a:pt x="3959" y="4719"/>
                  </a:cubicBezTo>
                  <a:lnTo>
                    <a:pt x="3959" y="4719"/>
                  </a:lnTo>
                  <a:lnTo>
                    <a:pt x="4244" y="5764"/>
                  </a:lnTo>
                  <a:cubicBezTo>
                    <a:pt x="5448" y="5764"/>
                    <a:pt x="6524" y="5511"/>
                    <a:pt x="7570" y="5036"/>
                  </a:cubicBezTo>
                  <a:lnTo>
                    <a:pt x="8456" y="5543"/>
                  </a:lnTo>
                  <a:lnTo>
                    <a:pt x="9375" y="4973"/>
                  </a:lnTo>
                  <a:lnTo>
                    <a:pt x="8488" y="4466"/>
                  </a:lnTo>
                  <a:cubicBezTo>
                    <a:pt x="9090" y="4054"/>
                    <a:pt x="9406" y="3611"/>
                    <a:pt x="9406" y="3199"/>
                  </a:cubicBezTo>
                  <a:cubicBezTo>
                    <a:pt x="9375" y="2756"/>
                    <a:pt x="9121" y="2376"/>
                    <a:pt x="8551" y="2059"/>
                  </a:cubicBezTo>
                  <a:cubicBezTo>
                    <a:pt x="8298" y="1933"/>
                    <a:pt x="8013" y="1806"/>
                    <a:pt x="7728" y="1743"/>
                  </a:cubicBezTo>
                  <a:cubicBezTo>
                    <a:pt x="7443" y="1679"/>
                    <a:pt x="7158" y="1648"/>
                    <a:pt x="6905" y="1648"/>
                  </a:cubicBezTo>
                  <a:cubicBezTo>
                    <a:pt x="6651" y="1648"/>
                    <a:pt x="6366" y="1679"/>
                    <a:pt x="6049" y="1743"/>
                  </a:cubicBezTo>
                  <a:cubicBezTo>
                    <a:pt x="5733" y="1774"/>
                    <a:pt x="5479" y="1838"/>
                    <a:pt x="5258" y="1901"/>
                  </a:cubicBezTo>
                  <a:cubicBezTo>
                    <a:pt x="5036" y="1964"/>
                    <a:pt x="4751" y="2059"/>
                    <a:pt x="4466" y="2154"/>
                  </a:cubicBezTo>
                  <a:lnTo>
                    <a:pt x="3104" y="1363"/>
                  </a:lnTo>
                  <a:cubicBezTo>
                    <a:pt x="3674" y="1173"/>
                    <a:pt x="4276" y="1046"/>
                    <a:pt x="4941" y="1046"/>
                  </a:cubicBezTo>
                  <a:lnTo>
                    <a:pt x="4688" y="1"/>
                  </a:lnTo>
                  <a:close/>
                </a:path>
              </a:pathLst>
            </a:custGeom>
            <a:solidFill>
              <a:srgbClr val="A1AAAF"/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34" name="Google Shape;255;p13">
              <a:extLst>
                <a:ext uri="{FF2B5EF4-FFF2-40B4-BE49-F238E27FC236}">
                  <a16:creationId xmlns:a16="http://schemas.microsoft.com/office/drawing/2014/main" id="{831FBE0E-7170-4166-BCF1-9A98833915FE}"/>
                </a:ext>
              </a:extLst>
            </p:cNvPr>
            <p:cNvSpPr/>
            <p:nvPr/>
          </p:nvSpPr>
          <p:spPr>
            <a:xfrm>
              <a:off x="1580228" y="3325141"/>
              <a:ext cx="169897" cy="97286"/>
            </a:xfrm>
            <a:custGeom>
              <a:avLst/>
              <a:gdLst/>
              <a:ahLst/>
              <a:cxnLst/>
              <a:rect l="l" t="t" r="r" b="b"/>
              <a:pathLst>
                <a:path w="6778" h="3897" extrusionOk="0">
                  <a:moveTo>
                    <a:pt x="6144" y="1"/>
                  </a:moveTo>
                  <a:lnTo>
                    <a:pt x="0" y="3548"/>
                  </a:lnTo>
                  <a:lnTo>
                    <a:pt x="634" y="3896"/>
                  </a:lnTo>
                  <a:lnTo>
                    <a:pt x="6778" y="349"/>
                  </a:lnTo>
                  <a:lnTo>
                    <a:pt x="6144" y="1"/>
                  </a:lnTo>
                  <a:close/>
                </a:path>
              </a:pathLst>
            </a:custGeom>
            <a:solidFill>
              <a:srgbClr val="A1AAAF"/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35" name="Google Shape;256;p13">
              <a:extLst>
                <a:ext uri="{FF2B5EF4-FFF2-40B4-BE49-F238E27FC236}">
                  <a16:creationId xmlns:a16="http://schemas.microsoft.com/office/drawing/2014/main" id="{32EBC57B-1136-42AD-8503-C5FFFFF78AAF}"/>
                </a:ext>
              </a:extLst>
            </p:cNvPr>
            <p:cNvSpPr/>
            <p:nvPr/>
          </p:nvSpPr>
          <p:spPr>
            <a:xfrm>
              <a:off x="2000792" y="3082959"/>
              <a:ext cx="169896" cy="97287"/>
            </a:xfrm>
            <a:custGeom>
              <a:avLst/>
              <a:gdLst/>
              <a:ahLst/>
              <a:cxnLst/>
              <a:rect l="l" t="t" r="r" b="b"/>
              <a:pathLst>
                <a:path w="6810" h="3896" extrusionOk="0">
                  <a:moveTo>
                    <a:pt x="6144" y="1"/>
                  </a:moveTo>
                  <a:lnTo>
                    <a:pt x="1" y="3548"/>
                  </a:lnTo>
                  <a:lnTo>
                    <a:pt x="666" y="3896"/>
                  </a:lnTo>
                  <a:lnTo>
                    <a:pt x="6810" y="349"/>
                  </a:lnTo>
                  <a:lnTo>
                    <a:pt x="6144" y="1"/>
                  </a:lnTo>
                  <a:close/>
                </a:path>
              </a:pathLst>
            </a:custGeom>
            <a:solidFill>
              <a:srgbClr val="A1AAAF"/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36" name="Google Shape;257;p13">
              <a:extLst>
                <a:ext uri="{FF2B5EF4-FFF2-40B4-BE49-F238E27FC236}">
                  <a16:creationId xmlns:a16="http://schemas.microsoft.com/office/drawing/2014/main" id="{B294C461-AFEC-4637-B66F-D70DDF0AFAB7}"/>
                </a:ext>
              </a:extLst>
            </p:cNvPr>
            <p:cNvSpPr/>
            <p:nvPr/>
          </p:nvSpPr>
          <p:spPr>
            <a:xfrm>
              <a:off x="1635932" y="3043631"/>
              <a:ext cx="414994" cy="240111"/>
            </a:xfrm>
            <a:custGeom>
              <a:avLst/>
              <a:gdLst/>
              <a:ahLst/>
              <a:cxnLst/>
              <a:rect l="l" t="t" r="r" b="b"/>
              <a:pathLst>
                <a:path w="16564" h="9565" extrusionOk="0">
                  <a:moveTo>
                    <a:pt x="4497" y="1"/>
                  </a:moveTo>
                  <a:lnTo>
                    <a:pt x="0" y="2566"/>
                  </a:lnTo>
                  <a:lnTo>
                    <a:pt x="12098" y="9565"/>
                  </a:lnTo>
                  <a:lnTo>
                    <a:pt x="16563" y="6968"/>
                  </a:lnTo>
                  <a:lnTo>
                    <a:pt x="4497" y="1"/>
                  </a:lnTo>
                  <a:close/>
                </a:path>
              </a:pathLst>
            </a:custGeom>
            <a:solidFill>
              <a:srgbClr val="F2F9FF"/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37" name="Google Shape;258;p13">
              <a:extLst>
                <a:ext uri="{FF2B5EF4-FFF2-40B4-BE49-F238E27FC236}">
                  <a16:creationId xmlns:a16="http://schemas.microsoft.com/office/drawing/2014/main" id="{E33E77BC-B53F-45A8-B4F3-6E58946A3C77}"/>
                </a:ext>
              </a:extLst>
            </p:cNvPr>
            <p:cNvSpPr/>
            <p:nvPr/>
          </p:nvSpPr>
          <p:spPr>
            <a:xfrm>
              <a:off x="1647073" y="3097449"/>
              <a:ext cx="311941" cy="180083"/>
            </a:xfrm>
            <a:custGeom>
              <a:avLst/>
              <a:gdLst/>
              <a:ahLst/>
              <a:cxnLst/>
              <a:rect l="l" t="t" r="r" b="b"/>
              <a:pathLst>
                <a:path w="12479" h="7189" extrusionOk="0">
                  <a:moveTo>
                    <a:pt x="412" y="0"/>
                  </a:moveTo>
                  <a:lnTo>
                    <a:pt x="1" y="222"/>
                  </a:lnTo>
                  <a:lnTo>
                    <a:pt x="12098" y="7189"/>
                  </a:lnTo>
                  <a:lnTo>
                    <a:pt x="12478" y="6967"/>
                  </a:lnTo>
                  <a:lnTo>
                    <a:pt x="412" y="0"/>
                  </a:lnTo>
                  <a:close/>
                </a:path>
              </a:pathLst>
            </a:custGeom>
            <a:solidFill>
              <a:srgbClr val="4073A3"/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38" name="Google Shape;259;p13">
              <a:extLst>
                <a:ext uri="{FF2B5EF4-FFF2-40B4-BE49-F238E27FC236}">
                  <a16:creationId xmlns:a16="http://schemas.microsoft.com/office/drawing/2014/main" id="{F692A7BD-25C7-4A9F-A685-7B130A7D0CE0}"/>
                </a:ext>
              </a:extLst>
            </p:cNvPr>
            <p:cNvSpPr/>
            <p:nvPr/>
          </p:nvSpPr>
          <p:spPr>
            <a:xfrm>
              <a:off x="1730628" y="3047771"/>
              <a:ext cx="311941" cy="180083"/>
            </a:xfrm>
            <a:custGeom>
              <a:avLst/>
              <a:gdLst/>
              <a:ahLst/>
              <a:cxnLst/>
              <a:rect l="l" t="t" r="r" b="b"/>
              <a:pathLst>
                <a:path w="12479" h="7190" extrusionOk="0">
                  <a:moveTo>
                    <a:pt x="381" y="1"/>
                  </a:moveTo>
                  <a:lnTo>
                    <a:pt x="1" y="222"/>
                  </a:lnTo>
                  <a:lnTo>
                    <a:pt x="12067" y="7189"/>
                  </a:lnTo>
                  <a:lnTo>
                    <a:pt x="12478" y="6968"/>
                  </a:lnTo>
                  <a:lnTo>
                    <a:pt x="381" y="1"/>
                  </a:lnTo>
                  <a:close/>
                </a:path>
              </a:pathLst>
            </a:custGeom>
            <a:solidFill>
              <a:srgbClr val="4073A3"/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39" name="Google Shape;260;p13">
              <a:extLst>
                <a:ext uri="{FF2B5EF4-FFF2-40B4-BE49-F238E27FC236}">
                  <a16:creationId xmlns:a16="http://schemas.microsoft.com/office/drawing/2014/main" id="{4EB01922-93D8-465A-B0A1-898082F98AD1}"/>
                </a:ext>
              </a:extLst>
            </p:cNvPr>
            <p:cNvSpPr/>
            <p:nvPr/>
          </p:nvSpPr>
          <p:spPr>
            <a:xfrm>
              <a:off x="1939518" y="3217505"/>
              <a:ext cx="111407" cy="136615"/>
            </a:xfrm>
            <a:custGeom>
              <a:avLst/>
              <a:gdLst/>
              <a:ahLst/>
              <a:cxnLst/>
              <a:rect l="l" t="t" r="r" b="b"/>
              <a:pathLst>
                <a:path w="4467" h="5480" extrusionOk="0">
                  <a:moveTo>
                    <a:pt x="4466" y="1"/>
                  </a:moveTo>
                  <a:lnTo>
                    <a:pt x="4149" y="191"/>
                  </a:lnTo>
                  <a:lnTo>
                    <a:pt x="3738" y="412"/>
                  </a:lnTo>
                  <a:lnTo>
                    <a:pt x="1" y="2598"/>
                  </a:lnTo>
                  <a:lnTo>
                    <a:pt x="1" y="5479"/>
                  </a:lnTo>
                  <a:lnTo>
                    <a:pt x="3738" y="3294"/>
                  </a:lnTo>
                  <a:lnTo>
                    <a:pt x="4149" y="3073"/>
                  </a:lnTo>
                  <a:lnTo>
                    <a:pt x="4466" y="2883"/>
                  </a:lnTo>
                  <a:lnTo>
                    <a:pt x="4466" y="1"/>
                  </a:lnTo>
                  <a:close/>
                </a:path>
              </a:pathLst>
            </a:custGeom>
            <a:solidFill>
              <a:srgbClr val="BCC7CE"/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40" name="Google Shape;261;p13">
              <a:extLst>
                <a:ext uri="{FF2B5EF4-FFF2-40B4-BE49-F238E27FC236}">
                  <a16:creationId xmlns:a16="http://schemas.microsoft.com/office/drawing/2014/main" id="{9ED40878-E1EC-45A4-9681-7223A87E4BF6}"/>
                </a:ext>
              </a:extLst>
            </p:cNvPr>
            <p:cNvSpPr/>
            <p:nvPr/>
          </p:nvSpPr>
          <p:spPr>
            <a:xfrm>
              <a:off x="2034215" y="3223714"/>
              <a:ext cx="8355" cy="76588"/>
            </a:xfrm>
            <a:custGeom>
              <a:avLst/>
              <a:gdLst/>
              <a:ahLst/>
              <a:cxnLst/>
              <a:rect l="l" t="t" r="r" b="b"/>
              <a:pathLst>
                <a:path w="413" h="3105" extrusionOk="0">
                  <a:moveTo>
                    <a:pt x="412" y="1"/>
                  </a:moveTo>
                  <a:lnTo>
                    <a:pt x="1" y="222"/>
                  </a:lnTo>
                  <a:lnTo>
                    <a:pt x="1" y="3104"/>
                  </a:lnTo>
                  <a:lnTo>
                    <a:pt x="412" y="2883"/>
                  </a:lnTo>
                  <a:lnTo>
                    <a:pt x="412" y="1"/>
                  </a:lnTo>
                  <a:close/>
                </a:path>
              </a:pathLst>
            </a:custGeom>
            <a:solidFill>
              <a:srgbClr val="336B99"/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41" name="Google Shape;262;p13">
              <a:extLst>
                <a:ext uri="{FF2B5EF4-FFF2-40B4-BE49-F238E27FC236}">
                  <a16:creationId xmlns:a16="http://schemas.microsoft.com/office/drawing/2014/main" id="{935436A6-E12B-430D-80C5-7DC9BF4D4EBB}"/>
                </a:ext>
              </a:extLst>
            </p:cNvPr>
            <p:cNvSpPr/>
            <p:nvPr/>
          </p:nvSpPr>
          <p:spPr>
            <a:xfrm>
              <a:off x="1947873" y="3271323"/>
              <a:ext cx="11141" cy="78657"/>
            </a:xfrm>
            <a:custGeom>
              <a:avLst/>
              <a:gdLst/>
              <a:ahLst/>
              <a:cxnLst/>
              <a:rect l="l" t="t" r="r" b="b"/>
              <a:pathLst>
                <a:path w="381" h="3104" extrusionOk="0">
                  <a:moveTo>
                    <a:pt x="380" y="0"/>
                  </a:moveTo>
                  <a:lnTo>
                    <a:pt x="0" y="222"/>
                  </a:lnTo>
                  <a:lnTo>
                    <a:pt x="0" y="3104"/>
                  </a:lnTo>
                  <a:lnTo>
                    <a:pt x="380" y="2882"/>
                  </a:lnTo>
                  <a:lnTo>
                    <a:pt x="380" y="0"/>
                  </a:lnTo>
                  <a:close/>
                </a:path>
              </a:pathLst>
            </a:custGeom>
            <a:solidFill>
              <a:srgbClr val="336B99"/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25609" name="Grupo 6">
            <a:extLst>
              <a:ext uri="{FF2B5EF4-FFF2-40B4-BE49-F238E27FC236}">
                <a16:creationId xmlns:a16="http://schemas.microsoft.com/office/drawing/2014/main" id="{3C107B71-DB9E-4EEE-9CF5-DD870E7B97EC}"/>
              </a:ext>
            </a:extLst>
          </p:cNvPr>
          <p:cNvGrpSpPr>
            <a:grpSpLocks/>
          </p:cNvGrpSpPr>
          <p:nvPr/>
        </p:nvGrpSpPr>
        <p:grpSpPr bwMode="auto">
          <a:xfrm>
            <a:off x="635000" y="5732463"/>
            <a:ext cx="8048625" cy="350837"/>
            <a:chOff x="639266" y="5865951"/>
            <a:chExt cx="8038955" cy="352124"/>
          </a:xfrm>
        </p:grpSpPr>
        <p:sp>
          <p:nvSpPr>
            <p:cNvPr id="2" name="Diagrama de flujo: proceso 1">
              <a:extLst>
                <a:ext uri="{FF2B5EF4-FFF2-40B4-BE49-F238E27FC236}">
                  <a16:creationId xmlns:a16="http://schemas.microsoft.com/office/drawing/2014/main" id="{9D151CAA-8CA1-4213-8104-AF70E334523A}"/>
                </a:ext>
              </a:extLst>
            </p:cNvPr>
            <p:cNvSpPr/>
            <p:nvPr/>
          </p:nvSpPr>
          <p:spPr bwMode="auto">
            <a:xfrm>
              <a:off x="639266" y="5881061"/>
              <a:ext cx="526541" cy="237263"/>
            </a:xfrm>
            <a:prstGeom prst="flowChartProcess">
              <a:avLst/>
            </a:prstGeom>
            <a:solidFill>
              <a:srgbClr val="002060"/>
            </a:solidFill>
            <a:ln w="12700" cap="flat" cmpd="sng" algn="ctr">
              <a:noFill/>
              <a:prstDash val="solid"/>
              <a:miter lim="800000"/>
            </a:ln>
            <a:effectLst/>
            <a:scene3d>
              <a:camera prst="orthographicFront"/>
              <a:lightRig rig="threePt" dir="t"/>
            </a:scene3d>
            <a:sp3d>
              <a:bevelT/>
            </a:sp3d>
          </p:spPr>
          <p:txBody>
            <a:bodyPr/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CO" sz="1100" b="0" i="0" u="none" strike="noStrike" kern="0" cap="none" spc="0" normalizeH="0" baseline="0" noProof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" name="Rectángulo 2">
              <a:extLst>
                <a:ext uri="{FF2B5EF4-FFF2-40B4-BE49-F238E27FC236}">
                  <a16:creationId xmlns:a16="http://schemas.microsoft.com/office/drawing/2014/main" id="{216E9253-57FF-4968-BF82-5C1B79E9F56E}"/>
                </a:ext>
              </a:extLst>
            </p:cNvPr>
            <p:cNvSpPr/>
            <p:nvPr/>
          </p:nvSpPr>
          <p:spPr bwMode="auto">
            <a:xfrm>
              <a:off x="2817736" y="5881061"/>
              <a:ext cx="588757" cy="235822"/>
            </a:xfrm>
            <a:prstGeom prst="rect">
              <a:avLst/>
            </a:prstGeom>
            <a:solidFill>
              <a:sysClr val="window" lastClr="FFFFFF">
                <a:lumMod val="65000"/>
              </a:sysClr>
            </a:solidFill>
            <a:ln w="12700" cap="flat" cmpd="sng" algn="ctr">
              <a:noFill/>
              <a:prstDash val="solid"/>
              <a:miter lim="800000"/>
            </a:ln>
            <a:effectLst/>
            <a:scene3d>
              <a:camera prst="orthographicFront"/>
              <a:lightRig rig="threePt" dir="t"/>
            </a:scene3d>
            <a:sp3d>
              <a:bevelT/>
            </a:sp3d>
          </p:spPr>
          <p:txBody>
            <a:bodyPr/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CO" sz="1100" b="0" i="0" u="none" strike="noStrike" kern="0" cap="none" spc="0" normalizeH="0" baseline="0" noProof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" name="Diagrama de flujo: proceso 3">
              <a:extLst>
                <a:ext uri="{FF2B5EF4-FFF2-40B4-BE49-F238E27FC236}">
                  <a16:creationId xmlns:a16="http://schemas.microsoft.com/office/drawing/2014/main" id="{76E3934C-79D3-4321-A5A4-EF33B4617C6A}"/>
                </a:ext>
              </a:extLst>
            </p:cNvPr>
            <p:cNvSpPr/>
            <p:nvPr/>
          </p:nvSpPr>
          <p:spPr bwMode="auto">
            <a:xfrm>
              <a:off x="4550171" y="5901980"/>
              <a:ext cx="588757" cy="235822"/>
            </a:xfrm>
            <a:prstGeom prst="flowChartProcess">
              <a:avLst/>
            </a:prstGeom>
            <a:solidFill>
              <a:srgbClr val="4472C4">
                <a:lumMod val="40000"/>
                <a:lumOff val="60000"/>
              </a:srgbClr>
            </a:solidFill>
            <a:ln w="12700" cap="flat" cmpd="sng" algn="ctr">
              <a:noFill/>
              <a:prstDash val="solid"/>
              <a:miter lim="800000"/>
            </a:ln>
            <a:effectLst/>
            <a:scene3d>
              <a:camera prst="orthographicFront"/>
              <a:lightRig rig="threePt" dir="t"/>
            </a:scene3d>
            <a:sp3d>
              <a:bevelT/>
            </a:sp3d>
          </p:spPr>
          <p:txBody>
            <a:bodyPr/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CO" sz="1100" b="0" i="0" u="none" strike="noStrike" kern="0" cap="none" spc="0" normalizeH="0" baseline="0" noProof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5620" name="CuadroTexto 4">
              <a:extLst>
                <a:ext uri="{FF2B5EF4-FFF2-40B4-BE49-F238E27FC236}">
                  <a16:creationId xmlns:a16="http://schemas.microsoft.com/office/drawing/2014/main" id="{48800AB1-A038-4569-9B3C-7BDD2E3B328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177910" y="5865951"/>
              <a:ext cx="1485900" cy="2778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MX" altLang="es-CO" sz="1200" b="1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+mn-cs"/>
                </a:rPr>
                <a:t>Apropiación Vigente</a:t>
              </a:r>
              <a:endParaRPr kumimoji="0" lang="es-CO" altLang="es-CO" sz="1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endParaRPr>
            </a:p>
          </p:txBody>
        </p:sp>
        <p:sp>
          <p:nvSpPr>
            <p:cNvPr id="25621" name="CuadroTexto 5">
              <a:extLst>
                <a:ext uri="{FF2B5EF4-FFF2-40B4-BE49-F238E27FC236}">
                  <a16:creationId xmlns:a16="http://schemas.microsoft.com/office/drawing/2014/main" id="{8E868DE3-8FB7-4190-B832-A4D68D0395E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433763" y="5911919"/>
              <a:ext cx="1192212" cy="2762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MX" altLang="es-CO" sz="12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+mn-cs"/>
                </a:rPr>
                <a:t>Compromiso</a:t>
              </a:r>
              <a:endParaRPr kumimoji="0" lang="es-CO" altLang="es-CO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endParaRPr>
            </a:p>
          </p:txBody>
        </p:sp>
        <p:sp>
          <p:nvSpPr>
            <p:cNvPr id="25622" name="CuadroTexto 6">
              <a:extLst>
                <a:ext uri="{FF2B5EF4-FFF2-40B4-BE49-F238E27FC236}">
                  <a16:creationId xmlns:a16="http://schemas.microsoft.com/office/drawing/2014/main" id="{3634DDB9-A482-4AE2-AE53-AF9130824A5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166198" y="5924965"/>
              <a:ext cx="1485900" cy="2778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MX" altLang="es-CO" sz="1200" b="1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+mn-cs"/>
                </a:rPr>
                <a:t>Por comprometer</a:t>
              </a:r>
              <a:endParaRPr kumimoji="0" lang="es-CO" altLang="es-CO" sz="1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endParaRPr>
            </a:p>
          </p:txBody>
        </p:sp>
        <p:sp>
          <p:nvSpPr>
            <p:cNvPr id="8" name="Diagrama de flujo: proceso 7">
              <a:extLst>
                <a:ext uri="{FF2B5EF4-FFF2-40B4-BE49-F238E27FC236}">
                  <a16:creationId xmlns:a16="http://schemas.microsoft.com/office/drawing/2014/main" id="{756CC903-C50B-4003-B20B-E7FDD7903009}"/>
                </a:ext>
              </a:extLst>
            </p:cNvPr>
            <p:cNvSpPr/>
            <p:nvPr/>
          </p:nvSpPr>
          <p:spPr bwMode="auto">
            <a:xfrm>
              <a:off x="6603564" y="5916269"/>
              <a:ext cx="588757" cy="235822"/>
            </a:xfrm>
            <a:prstGeom prst="flowChartProcess">
              <a:avLst/>
            </a:prstGeom>
            <a:solidFill>
              <a:schemeClr val="accent1">
                <a:lumMod val="75000"/>
              </a:schemeClr>
            </a:solidFill>
            <a:ln w="12700" cap="flat" cmpd="sng" algn="ctr">
              <a:noFill/>
              <a:prstDash val="solid"/>
              <a:miter lim="800000"/>
            </a:ln>
            <a:effectLst/>
            <a:scene3d>
              <a:camera prst="orthographicFront"/>
              <a:lightRig rig="threePt" dir="t"/>
            </a:scene3d>
            <a:sp3d>
              <a:bevelT/>
            </a:sp3d>
          </p:spPr>
          <p:txBody>
            <a:bodyPr/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CO" sz="1100" b="0" i="0" u="none" strike="noStrike" kern="0" cap="none" spc="0" normalizeH="0" baseline="0" noProof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5626" name="CuadroTexto 8">
              <a:extLst>
                <a:ext uri="{FF2B5EF4-FFF2-40B4-BE49-F238E27FC236}">
                  <a16:creationId xmlns:a16="http://schemas.microsoft.com/office/drawing/2014/main" id="{6893B2E9-70A9-462F-9B6B-82CAE7AE599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192321" y="5941850"/>
              <a:ext cx="1485900" cy="2762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MX" altLang="es-CO" sz="1200" b="1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+mn-cs"/>
                </a:rPr>
                <a:t>Obligación</a:t>
              </a:r>
              <a:endParaRPr kumimoji="0" lang="es-CO" altLang="es-CO" sz="1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endParaRPr>
            </a:p>
          </p:txBody>
        </p:sp>
      </p:grpSp>
      <p:pic>
        <p:nvPicPr>
          <p:cNvPr id="25610" name="Imagen 6">
            <a:extLst>
              <a:ext uri="{FF2B5EF4-FFF2-40B4-BE49-F238E27FC236}">
                <a16:creationId xmlns:a16="http://schemas.microsoft.com/office/drawing/2014/main" id="{C4D2646F-8985-4957-84B0-DE686D9ACBA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7850" y="1695450"/>
            <a:ext cx="8864600" cy="368617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PAG">
  <a:themeElements>
    <a:clrScheme name="DIGSA CGFM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72781"/>
      </a:accent1>
      <a:accent2>
        <a:srgbClr val="A30D0D"/>
      </a:accent2>
      <a:accent3>
        <a:srgbClr val="053B7D"/>
      </a:accent3>
      <a:accent4>
        <a:srgbClr val="A9C8E1"/>
      </a:accent4>
      <a:accent5>
        <a:srgbClr val="5B9BD5"/>
      </a:accent5>
      <a:accent6>
        <a:srgbClr val="355222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 2013 - 2022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</TotalTime>
  <Words>51</Words>
  <Application>Microsoft Office PowerPoint</Application>
  <PresentationFormat>Panorámica</PresentationFormat>
  <Paragraphs>11</Paragraphs>
  <Slides>1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6" baseType="lpstr">
      <vt:lpstr>Arial</vt:lpstr>
      <vt:lpstr>Arial Black</vt:lpstr>
      <vt:lpstr>Calibri</vt:lpstr>
      <vt:lpstr>Trebuchet MS</vt:lpstr>
      <vt:lpstr>PAG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PD. Yessica Tatiana Rincon Montoya</dc:creator>
  <cp:lastModifiedBy>TASD. Leidy Johana  Echeverry Villa</cp:lastModifiedBy>
  <cp:revision>1</cp:revision>
  <dcterms:created xsi:type="dcterms:W3CDTF">2023-04-04T14:08:43Z</dcterms:created>
  <dcterms:modified xsi:type="dcterms:W3CDTF">2023-04-04T14:43:00Z</dcterms:modified>
</cp:coreProperties>
</file>