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4" d="100"/>
          <a:sy n="184" d="100"/>
        </p:scale>
        <p:origin x="412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0645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915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4068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334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82296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016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581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7897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311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0773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819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AA8C4-4D64-4A86-A267-40139780F360}" type="datetimeFigureOut">
              <a:rPr lang="es-CO" smtClean="0"/>
              <a:t>29/01/2020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73212-2537-4319-99A6-C1E425D4F13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548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6632"/>
            <a:ext cx="9001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6053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MY. Luisa Fernanda Espinosa Rodriguez</dc:creator>
  <cp:lastModifiedBy>MY. Luisa Fernanda Espinosa Rodriguez</cp:lastModifiedBy>
  <cp:revision>2</cp:revision>
  <dcterms:created xsi:type="dcterms:W3CDTF">2020-01-29T16:52:22Z</dcterms:created>
  <dcterms:modified xsi:type="dcterms:W3CDTF">2020-01-29T20:35:31Z</dcterms:modified>
</cp:coreProperties>
</file>