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  <p:sldMasterId id="2147483674" r:id="rId3"/>
  </p:sldMasterIdLst>
  <p:notesMasterIdLst>
    <p:notesMasterId r:id="rId5"/>
  </p:notesMasterIdLst>
  <p:sldIdLst>
    <p:sldId id="260" r:id="rId4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68" autoAdjust="0"/>
    <p:restoredTop sz="81579" autoAdjust="0"/>
  </p:normalViewPr>
  <p:slideViewPr>
    <p:cSldViewPr snapToGrid="0" snapToObjects="1" showGuides="1">
      <p:cViewPr>
        <p:scale>
          <a:sx n="90" d="100"/>
          <a:sy n="90" d="100"/>
        </p:scale>
        <p:origin x="-372" y="-66"/>
      </p:cViewPr>
      <p:guideLst>
        <p:guide orient="horz" pos="2876"/>
        <p:guide pos="31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188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1428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189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7268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953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0690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633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3047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1880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0868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2673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4C152E-1FF1-4DAD-93AE-0AA16A89B41D}" type="datetimeFigureOut">
              <a:rPr lang="es-CO" smtClean="0"/>
              <a:t>19/09/2017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8E35D-C029-4B47-BE6B-9F1FAAB091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421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 userDrawn="1"/>
        </p:nvSpPr>
        <p:spPr>
          <a:xfrm>
            <a:off x="2534690" y="293099"/>
            <a:ext cx="6152110" cy="93876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smtClean="0">
                <a:latin typeface="Arial" panose="020B0604020202020204" pitchFamily="34" charset="0"/>
                <a:cs typeface="Arial" panose="020B0604020202020204" pitchFamily="34" charset="0"/>
              </a:rPr>
              <a:t>DIRECCIÓN GENERAL DE SANIDAD MILITAR</a:t>
            </a:r>
            <a:endParaRPr lang="en-GB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3" descr="IMG_4173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338" y="77753"/>
            <a:ext cx="1432637" cy="1579009"/>
          </a:xfrm>
          <a:prstGeom prst="rect">
            <a:avLst/>
          </a:prstGeom>
        </p:spPr>
      </p:pic>
      <p:pic>
        <p:nvPicPr>
          <p:cNvPr id="10" name="9 Imagen" descr="fac1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5765" y="5137316"/>
            <a:ext cx="2457885" cy="1647109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1" name="10 Imagen" descr="2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8491" y="1713912"/>
            <a:ext cx="2446199" cy="1657723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2" name="Picture 18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91" y="3429578"/>
            <a:ext cx="2457861" cy="1633932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8 CuadroTexto"/>
          <p:cNvSpPr txBox="1"/>
          <p:nvPr userDrawn="1"/>
        </p:nvSpPr>
        <p:spPr>
          <a:xfrm>
            <a:off x="3466569" y="6611779"/>
            <a:ext cx="22108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www.sanidadfuerzasmilitares.mil.co</a:t>
            </a:r>
            <a:endParaRPr lang="es-CO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 userDrawn="1"/>
        </p:nvSpPr>
        <p:spPr>
          <a:xfrm>
            <a:off x="161401" y="1020344"/>
            <a:ext cx="8858774" cy="5456656"/>
          </a:xfrm>
          <a:prstGeom prst="rect">
            <a:avLst/>
          </a:prstGeom>
          <a:ln w="3175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l">
              <a:lnSpc>
                <a:spcPct val="140000"/>
              </a:lnSpc>
              <a:buFont typeface="Wingdings" charset="2"/>
              <a:buNone/>
              <a:tabLst>
                <a:tab pos="7985125" algn="l"/>
              </a:tabLst>
            </a:pPr>
            <a:endParaRPr lang="en-GB" sz="1600" smtClean="0">
              <a:latin typeface="Arial"/>
              <a:cs typeface="Arial"/>
            </a:endParaRPr>
          </a:p>
        </p:txBody>
      </p:sp>
      <p:pic>
        <p:nvPicPr>
          <p:cNvPr id="10" name="Imagen 3" descr="IMG_4173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1" y="124023"/>
            <a:ext cx="661803" cy="729418"/>
          </a:xfrm>
          <a:prstGeom prst="rect">
            <a:avLst/>
          </a:prstGeom>
        </p:spPr>
      </p:pic>
      <p:sp>
        <p:nvSpPr>
          <p:cNvPr id="6" name="5 CuadroTexto"/>
          <p:cNvSpPr txBox="1"/>
          <p:nvPr userDrawn="1"/>
        </p:nvSpPr>
        <p:spPr>
          <a:xfrm>
            <a:off x="7513093" y="6644531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bg1"/>
                </a:solidFill>
                <a:effectLst/>
                <a:latin typeface="Verdana"/>
              </a:rPr>
              <a:t>MDN-CGFM-PROCOME-DGSM-FU.95.1-7 DGSM V1</a:t>
            </a:r>
            <a:endParaRPr lang="es-CO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8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kelly avila\kellavi\Mis documentos\Desktop\Sin título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0436" y="53642"/>
            <a:ext cx="3388314" cy="2250748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kelly avila\kellavi\Mis documentos\Desktop\AVION 6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0436" y="4353706"/>
            <a:ext cx="3362229" cy="2250748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kelly avila\kellavi\Mis documentos\Desktop\Sin título8.pn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0436" y="2382153"/>
            <a:ext cx="3362229" cy="1898407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 txBox="1">
            <a:spLocks/>
          </p:cNvSpPr>
          <p:nvPr userDrawn="1"/>
        </p:nvSpPr>
        <p:spPr>
          <a:xfrm>
            <a:off x="1666875" y="3248024"/>
            <a:ext cx="2505075" cy="1438275"/>
          </a:xfrm>
          <a:prstGeom prst="rect">
            <a:avLst/>
          </a:prstGeom>
          <a:solidFill>
            <a:srgbClr val="0000FF"/>
          </a:solidFill>
          <a:ln w="3175" cmpd="sng">
            <a:solidFill>
              <a:srgbClr val="00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algn="ctr">
              <a:spcBef>
                <a:spcPct val="0"/>
              </a:spcBef>
              <a:buNone/>
              <a:defRPr sz="11500" b="1">
                <a:ln w="3175" cmpd="sng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+mj-ea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GB" sz="9600"/>
              <a:t>FIN</a:t>
            </a:r>
          </a:p>
        </p:txBody>
      </p:sp>
      <p:sp>
        <p:nvSpPr>
          <p:cNvPr id="11" name="Título 1"/>
          <p:cNvSpPr txBox="1">
            <a:spLocks/>
          </p:cNvSpPr>
          <p:nvPr userDrawn="1"/>
        </p:nvSpPr>
        <p:spPr>
          <a:xfrm>
            <a:off x="0" y="1700076"/>
            <a:ext cx="5660436" cy="93876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smtClean="0">
                <a:latin typeface="Arial" panose="020B0604020202020204" pitchFamily="34" charset="0"/>
                <a:cs typeface="Arial" panose="020B0604020202020204" pitchFamily="34" charset="0"/>
              </a:rPr>
              <a:t>DIRECCIÓN GENERAL DE SANIDAD MILITAR</a:t>
            </a:r>
            <a:endParaRPr lang="en-GB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3" descr="IMG_4173.JP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32637" cy="1579009"/>
          </a:xfrm>
          <a:prstGeom prst="rect">
            <a:avLst/>
          </a:prstGeom>
        </p:spPr>
      </p:pic>
      <p:sp>
        <p:nvSpPr>
          <p:cNvPr id="13" name="12 Rectángulo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13 CuadroTexto"/>
          <p:cNvSpPr txBox="1"/>
          <p:nvPr userDrawn="1"/>
        </p:nvSpPr>
        <p:spPr>
          <a:xfrm>
            <a:off x="3466569" y="6611779"/>
            <a:ext cx="22108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www.sanidadfuerzasmilitares.mil.co</a:t>
            </a:r>
            <a:endParaRPr lang="es-CO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14 CuadroTexto"/>
          <p:cNvSpPr txBox="1"/>
          <p:nvPr userDrawn="1"/>
        </p:nvSpPr>
        <p:spPr>
          <a:xfrm>
            <a:off x="7513093" y="6644531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bg1"/>
                </a:solidFill>
                <a:effectLst/>
                <a:latin typeface="Verdana"/>
              </a:rPr>
              <a:t>MDN-CGFM-PROCOME-DGSM-FU.95.1-7 DGSM V1</a:t>
            </a:r>
            <a:endParaRPr lang="es-CO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59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22218" y="256093"/>
            <a:ext cx="7356764" cy="660544"/>
          </a:xfrm>
          <a:solidFill>
            <a:srgbClr val="0000FF"/>
          </a:solidFill>
          <a:ln w="31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2400" b="1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s-CO" sz="2400" b="1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CO" sz="2800" b="1" i="1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rbel" panose="020B0503020204020204" pitchFamily="34" charset="0"/>
                <a:cs typeface="Arial" panose="020B0604020202020204" pitchFamily="34" charset="0"/>
              </a:rPr>
              <a:t>POLÍTICA </a:t>
            </a:r>
            <a:r>
              <a:rPr lang="es-CO" sz="2800" b="1" i="1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rbel" panose="020B0503020204020204" pitchFamily="34" charset="0"/>
                <a:cs typeface="Arial" panose="020B0604020202020204" pitchFamily="34" charset="0"/>
              </a:rPr>
              <a:t>DE SEGURIDAD DEL PACIENTE </a:t>
            </a:r>
            <a:r>
              <a:rPr lang="es-CO" sz="2400" b="1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s-CO" sz="2400" b="1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s-CO" sz="2400" b="1" dirty="0">
              <a:ln w="3175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90945" y="1309254"/>
            <a:ext cx="8395855" cy="4825732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3648075" algn="l"/>
              </a:tabLst>
            </a:pPr>
            <a:r>
              <a:rPr lang="es-CO" sz="2400" i="1" dirty="0" smtClean="0">
                <a:latin typeface="Corbel" panose="020B0503020204020204" pitchFamily="34" charset="0"/>
                <a:ea typeface="Times New Roman"/>
                <a:cs typeface="Arial"/>
              </a:rPr>
              <a:t>“</a:t>
            </a:r>
            <a:r>
              <a:rPr lang="es-CO" sz="2400" i="1" dirty="0">
                <a:latin typeface="Corbel" panose="020B0503020204020204" pitchFamily="34" charset="0"/>
                <a:ea typeface="Times New Roman"/>
                <a:cs typeface="Arial"/>
              </a:rPr>
              <a:t>La Dirección General de Sanidad Militar, en cumplimiento a </a:t>
            </a:r>
            <a:r>
              <a:rPr lang="es-CO" sz="2400" i="1" dirty="0" smtClean="0">
                <a:latin typeface="Corbel" panose="020B0503020204020204" pitchFamily="34" charset="0"/>
                <a:ea typeface="Times New Roman"/>
                <a:cs typeface="Arial"/>
              </a:rPr>
              <a:t>su </a:t>
            </a:r>
            <a:r>
              <a:rPr lang="es-CO" sz="2400" i="1" dirty="0">
                <a:latin typeface="Corbel" panose="020B0503020204020204" pitchFamily="34" charset="0"/>
                <a:ea typeface="Times New Roman"/>
                <a:cs typeface="Arial"/>
              </a:rPr>
              <a:t>misión </a:t>
            </a:r>
            <a:r>
              <a:rPr lang="es-CO" sz="2400" i="1" dirty="0" smtClean="0">
                <a:latin typeface="Corbel" panose="020B0503020204020204" pitchFamily="34" charset="0"/>
                <a:ea typeface="Times New Roman"/>
                <a:cs typeface="Arial"/>
              </a:rPr>
              <a:t>institucional, se </a:t>
            </a:r>
            <a:r>
              <a:rPr lang="es-CO" sz="2400" i="1" dirty="0">
                <a:latin typeface="Corbel" panose="020B0503020204020204" pitchFamily="34" charset="0"/>
                <a:ea typeface="Times New Roman"/>
                <a:cs typeface="Arial"/>
              </a:rPr>
              <a:t>compromete a trabajar por la Seguridad del Paciente como conducta indispensable para generar un ambiente </a:t>
            </a:r>
            <a:r>
              <a:rPr lang="es-CO" sz="2400" i="1" dirty="0" smtClean="0">
                <a:latin typeface="Corbel" panose="020B0503020204020204" pitchFamily="34" charset="0"/>
                <a:ea typeface="Times New Roman"/>
                <a:cs typeface="Arial"/>
              </a:rPr>
              <a:t>seguro desde </a:t>
            </a:r>
            <a:r>
              <a:rPr lang="es-CO" sz="2400" i="1" dirty="0">
                <a:latin typeface="Corbel" panose="020B0503020204020204" pitchFamily="34" charset="0"/>
                <a:ea typeface="Times New Roman"/>
                <a:cs typeface="Arial"/>
              </a:rPr>
              <a:t>su nivel estratégico, emitiendo lineamientos </a:t>
            </a:r>
            <a:r>
              <a:rPr lang="es-CO" sz="2400" i="1" dirty="0" smtClean="0">
                <a:latin typeface="Corbel" panose="020B0503020204020204" pitchFamily="34" charset="0"/>
                <a:ea typeface="Times New Roman"/>
                <a:cs typeface="Arial"/>
              </a:rPr>
              <a:t>para ser implementados </a:t>
            </a:r>
            <a:r>
              <a:rPr lang="es-CO" sz="2400" i="1" dirty="0">
                <a:latin typeface="Corbel" panose="020B0503020204020204" pitchFamily="34" charset="0"/>
                <a:ea typeface="Times New Roman"/>
                <a:cs typeface="Arial"/>
              </a:rPr>
              <a:t>a través de las Direcciones de Sanidad Militar y los Establecimientos de Sanidad Militar de las Fuerzas, con el objetivo de disponer recursos y promover entre los colaboradores, usuarios y sus familias, la cultura de seguridad del paciente, con enfoque a la gestión del riesgo en los procesos de atención en salud</a:t>
            </a:r>
            <a:r>
              <a:rPr lang="es-CO" sz="2400" i="1" dirty="0" smtClean="0">
                <a:latin typeface="Corbel" panose="020B0503020204020204" pitchFamily="34" charset="0"/>
                <a:ea typeface="Times New Roman"/>
                <a:cs typeface="Arial"/>
              </a:rPr>
              <a:t>”.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3648075" algn="l"/>
              </a:tabLst>
            </a:pPr>
            <a:endParaRPr lang="es-CO" sz="2400" i="1" dirty="0">
              <a:latin typeface="Corbel" panose="020B0503020204020204" pitchFamily="34" charset="0"/>
              <a:ea typeface="Times New Roman"/>
              <a:cs typeface="Arial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3648075" algn="l"/>
              </a:tabLst>
            </a:pPr>
            <a:r>
              <a:rPr lang="es-CO" sz="1400" dirty="0" smtClean="0"/>
              <a:t>MDN-CGFM-PROGACAS-DGSM-PC.95.1-1 V1</a:t>
            </a:r>
            <a:endParaRPr lang="es-CO" sz="1400" dirty="0">
              <a:latin typeface="Corbel" panose="020B0503020204020204" pitchFamily="34" charset="0"/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i="1" dirty="0">
                <a:solidFill>
                  <a:srgbClr val="888888"/>
                </a:solidFill>
                <a:latin typeface="Corbel" panose="020B0503020204020204" pitchFamily="34" charset="0"/>
                <a:ea typeface="Times New Roman"/>
                <a:cs typeface="Arial"/>
              </a:rPr>
              <a:t> </a:t>
            </a:r>
            <a:endParaRPr lang="es-CO" sz="2400" dirty="0">
              <a:latin typeface="Corbel" panose="020B0503020204020204" pitchFamily="34" charset="0"/>
              <a:ea typeface="Times New Roman"/>
              <a:cs typeface="Times New Roman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948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101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Diseño personalizado</vt:lpstr>
      <vt:lpstr>1_Diseño personalizado</vt:lpstr>
      <vt:lpstr>2_Diseño personalizado</vt:lpstr>
      <vt:lpstr> POLÍTICA DE SEGURIDAD DEL PACIENTE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SMSM. Ruth Scarly  Rodriguez Duarte</cp:lastModifiedBy>
  <cp:revision>64</cp:revision>
  <dcterms:created xsi:type="dcterms:W3CDTF">2016-10-15T15:53:46Z</dcterms:created>
  <dcterms:modified xsi:type="dcterms:W3CDTF">2017-09-19T19:33:39Z</dcterms:modified>
</cp:coreProperties>
</file>